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929000"/>
    <a:srgbClr val="008F00"/>
    <a:srgbClr val="4E8F00"/>
    <a:srgbClr val="009193"/>
    <a:srgbClr val="D5FC79"/>
    <a:srgbClr val="73FB79"/>
    <a:srgbClr val="945200"/>
    <a:srgbClr val="000000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5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AFCB5-8EE6-458C-92E9-9848A33740C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B208CE-CA4C-4D56-B048-00C639FC5F8B}">
      <dgm:prSet/>
      <dgm:spPr/>
      <dgm:t>
        <a:bodyPr/>
        <a:lstStyle/>
        <a:p>
          <a:r>
            <a:rPr lang="en-GB"/>
            <a:t>Performance evaluations</a:t>
          </a:r>
          <a:endParaRPr lang="en-US"/>
        </a:p>
      </dgm:t>
    </dgm:pt>
    <dgm:pt modelId="{9FF4F4D7-B21A-4668-B126-23F687342B52}" type="parTrans" cxnId="{0BE25245-ED53-4CC7-B716-0784004A2F7C}">
      <dgm:prSet/>
      <dgm:spPr/>
      <dgm:t>
        <a:bodyPr/>
        <a:lstStyle/>
        <a:p>
          <a:endParaRPr lang="en-US"/>
        </a:p>
      </dgm:t>
    </dgm:pt>
    <dgm:pt modelId="{89C8159D-98C7-4DF6-8BFD-321636E2512E}" type="sibTrans" cxnId="{0BE25245-ED53-4CC7-B716-0784004A2F7C}">
      <dgm:prSet/>
      <dgm:spPr/>
      <dgm:t>
        <a:bodyPr/>
        <a:lstStyle/>
        <a:p>
          <a:endParaRPr lang="en-US"/>
        </a:p>
      </dgm:t>
    </dgm:pt>
    <dgm:pt modelId="{C29CDCE0-E9ED-43FF-9919-AF95BCD7F8FE}">
      <dgm:prSet/>
      <dgm:spPr/>
      <dgm:t>
        <a:bodyPr/>
        <a:lstStyle/>
        <a:p>
          <a:r>
            <a:rPr lang="en-GB"/>
            <a:t>Quality of the service/project delivery</a:t>
          </a:r>
          <a:endParaRPr lang="en-US"/>
        </a:p>
      </dgm:t>
    </dgm:pt>
    <dgm:pt modelId="{2043C665-4783-4725-8300-6E195019D209}" type="parTrans" cxnId="{ECD7962A-7A88-474E-94A9-65FFCC11D4CA}">
      <dgm:prSet/>
      <dgm:spPr/>
      <dgm:t>
        <a:bodyPr/>
        <a:lstStyle/>
        <a:p>
          <a:endParaRPr lang="en-US"/>
        </a:p>
      </dgm:t>
    </dgm:pt>
    <dgm:pt modelId="{3C6663BD-EA09-412D-A758-394020C379A4}" type="sibTrans" cxnId="{ECD7962A-7A88-474E-94A9-65FFCC11D4CA}">
      <dgm:prSet/>
      <dgm:spPr/>
      <dgm:t>
        <a:bodyPr/>
        <a:lstStyle/>
        <a:p>
          <a:endParaRPr lang="en-US"/>
        </a:p>
      </dgm:t>
    </dgm:pt>
    <dgm:pt modelId="{854ABAD8-93CB-452E-B488-B6E8F1A70002}">
      <dgm:prSet/>
      <dgm:spPr/>
      <dgm:t>
        <a:bodyPr/>
        <a:lstStyle/>
        <a:p>
          <a:r>
            <a:rPr lang="en-GB" dirty="0"/>
            <a:t>Results/Outcomes achieved by the project/programme</a:t>
          </a:r>
          <a:endParaRPr lang="en-US" dirty="0"/>
        </a:p>
      </dgm:t>
    </dgm:pt>
    <dgm:pt modelId="{91125BA8-050C-4400-ABC5-1B80A3B4FBBC}" type="parTrans" cxnId="{BCA54A2A-D3FE-495D-B636-C951C4BE1165}">
      <dgm:prSet/>
      <dgm:spPr/>
      <dgm:t>
        <a:bodyPr/>
        <a:lstStyle/>
        <a:p>
          <a:endParaRPr lang="en-US"/>
        </a:p>
      </dgm:t>
    </dgm:pt>
    <dgm:pt modelId="{E566F288-0D9B-4CCE-8F14-9D345D09BE1D}" type="sibTrans" cxnId="{BCA54A2A-D3FE-495D-B636-C951C4BE1165}">
      <dgm:prSet/>
      <dgm:spPr/>
      <dgm:t>
        <a:bodyPr/>
        <a:lstStyle/>
        <a:p>
          <a:endParaRPr lang="en-US"/>
        </a:p>
      </dgm:t>
    </dgm:pt>
    <dgm:pt modelId="{D52E0870-FF16-435D-9207-FFFFEA9F718D}">
      <dgm:prSet/>
      <dgm:spPr/>
      <dgm:t>
        <a:bodyPr/>
        <a:lstStyle/>
        <a:p>
          <a:r>
            <a:rPr lang="en-GB"/>
            <a:t>Impact evaluations</a:t>
          </a:r>
          <a:endParaRPr lang="en-US"/>
        </a:p>
      </dgm:t>
    </dgm:pt>
    <dgm:pt modelId="{26B9AD6B-CA2A-4092-94BB-1A53A9FF3659}" type="parTrans" cxnId="{5A040C3C-412A-4B15-BF2D-04936FE239D2}">
      <dgm:prSet/>
      <dgm:spPr/>
      <dgm:t>
        <a:bodyPr/>
        <a:lstStyle/>
        <a:p>
          <a:endParaRPr lang="en-US"/>
        </a:p>
      </dgm:t>
    </dgm:pt>
    <dgm:pt modelId="{69883E7C-89C1-4690-B394-26B7B7B1D104}" type="sibTrans" cxnId="{5A040C3C-412A-4B15-BF2D-04936FE239D2}">
      <dgm:prSet/>
      <dgm:spPr/>
      <dgm:t>
        <a:bodyPr/>
        <a:lstStyle/>
        <a:p>
          <a:endParaRPr lang="en-US"/>
        </a:p>
      </dgm:t>
    </dgm:pt>
    <dgm:pt modelId="{22233ABE-9160-4DCF-A406-8E529D0A041B}">
      <dgm:prSet custT="1"/>
      <dgm:spPr/>
      <dgm:t>
        <a:bodyPr/>
        <a:lstStyle/>
        <a:p>
          <a:r>
            <a:rPr lang="en-GB" sz="2900" dirty="0"/>
            <a:t>Changes in outcomes attributed to the programme executed </a:t>
          </a:r>
          <a:r>
            <a:rPr lang="en-GB" sz="2400" i="1" dirty="0">
              <a:solidFill>
                <a:srgbClr val="FF0000"/>
              </a:solidFill>
            </a:rPr>
            <a:t>(what would have happened to the beneficiaries if this project was not executed?)</a:t>
          </a:r>
          <a:endParaRPr lang="en-US" sz="2900" i="1" dirty="0">
            <a:solidFill>
              <a:srgbClr val="FF0000"/>
            </a:solidFill>
          </a:endParaRPr>
        </a:p>
      </dgm:t>
    </dgm:pt>
    <dgm:pt modelId="{959F5D19-27FC-47B9-A506-A472050E74A4}" type="parTrans" cxnId="{10114140-67A3-4FBE-B7F0-D7F5B3D0BC60}">
      <dgm:prSet/>
      <dgm:spPr/>
      <dgm:t>
        <a:bodyPr/>
        <a:lstStyle/>
        <a:p>
          <a:endParaRPr lang="en-US"/>
        </a:p>
      </dgm:t>
    </dgm:pt>
    <dgm:pt modelId="{77992E89-9F29-4D8E-8048-95BB46B14614}" type="sibTrans" cxnId="{10114140-67A3-4FBE-B7F0-D7F5B3D0BC60}">
      <dgm:prSet/>
      <dgm:spPr/>
      <dgm:t>
        <a:bodyPr/>
        <a:lstStyle/>
        <a:p>
          <a:endParaRPr lang="en-US"/>
        </a:p>
      </dgm:t>
    </dgm:pt>
    <dgm:pt modelId="{A5920D73-C193-834D-BF7D-5201791B3D45}" type="pres">
      <dgm:prSet presAssocID="{3B8AFCB5-8EE6-458C-92E9-9848A33740CB}" presName="linear" presStyleCnt="0">
        <dgm:presLayoutVars>
          <dgm:animLvl val="lvl"/>
          <dgm:resizeHandles val="exact"/>
        </dgm:presLayoutVars>
      </dgm:prSet>
      <dgm:spPr/>
    </dgm:pt>
    <dgm:pt modelId="{71C78FE2-DD5C-3B45-8A72-D3E6B486B1A2}" type="pres">
      <dgm:prSet presAssocID="{5AB208CE-CA4C-4D56-B048-00C639FC5F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1B18075-D0B5-6F42-8E8C-944294DC3C85}" type="pres">
      <dgm:prSet presAssocID="{5AB208CE-CA4C-4D56-B048-00C639FC5F8B}" presName="childText" presStyleLbl="revTx" presStyleIdx="0" presStyleCnt="2">
        <dgm:presLayoutVars>
          <dgm:bulletEnabled val="1"/>
        </dgm:presLayoutVars>
      </dgm:prSet>
      <dgm:spPr/>
    </dgm:pt>
    <dgm:pt modelId="{008F8D28-C156-E64A-B080-E328A7E78197}" type="pres">
      <dgm:prSet presAssocID="{D52E0870-FF16-435D-9207-FFFFEA9F718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3658E52-CAD6-4944-865E-3D73930BE869}" type="pres">
      <dgm:prSet presAssocID="{D52E0870-FF16-435D-9207-FFFFEA9F718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CA54A2A-D3FE-495D-B636-C951C4BE1165}" srcId="{5AB208CE-CA4C-4D56-B048-00C639FC5F8B}" destId="{854ABAD8-93CB-452E-B488-B6E8F1A70002}" srcOrd="1" destOrd="0" parTransId="{91125BA8-050C-4400-ABC5-1B80A3B4FBBC}" sibTransId="{E566F288-0D9B-4CCE-8F14-9D345D09BE1D}"/>
    <dgm:cxn modelId="{ECD7962A-7A88-474E-94A9-65FFCC11D4CA}" srcId="{5AB208CE-CA4C-4D56-B048-00C639FC5F8B}" destId="{C29CDCE0-E9ED-43FF-9919-AF95BCD7F8FE}" srcOrd="0" destOrd="0" parTransId="{2043C665-4783-4725-8300-6E195019D209}" sibTransId="{3C6663BD-EA09-412D-A758-394020C379A4}"/>
    <dgm:cxn modelId="{C2A22C2B-8AE2-B041-82F6-F4E4AE63FA46}" type="presOf" srcId="{D52E0870-FF16-435D-9207-FFFFEA9F718D}" destId="{008F8D28-C156-E64A-B080-E328A7E78197}" srcOrd="0" destOrd="0" presId="urn:microsoft.com/office/officeart/2005/8/layout/vList2"/>
    <dgm:cxn modelId="{5A040C3C-412A-4B15-BF2D-04936FE239D2}" srcId="{3B8AFCB5-8EE6-458C-92E9-9848A33740CB}" destId="{D52E0870-FF16-435D-9207-FFFFEA9F718D}" srcOrd="1" destOrd="0" parTransId="{26B9AD6B-CA2A-4092-94BB-1A53A9FF3659}" sibTransId="{69883E7C-89C1-4690-B394-26B7B7B1D104}"/>
    <dgm:cxn modelId="{10114140-67A3-4FBE-B7F0-D7F5B3D0BC60}" srcId="{D52E0870-FF16-435D-9207-FFFFEA9F718D}" destId="{22233ABE-9160-4DCF-A406-8E529D0A041B}" srcOrd="0" destOrd="0" parTransId="{959F5D19-27FC-47B9-A506-A472050E74A4}" sibTransId="{77992E89-9F29-4D8E-8048-95BB46B14614}"/>
    <dgm:cxn modelId="{0BE25245-ED53-4CC7-B716-0784004A2F7C}" srcId="{3B8AFCB5-8EE6-458C-92E9-9848A33740CB}" destId="{5AB208CE-CA4C-4D56-B048-00C639FC5F8B}" srcOrd="0" destOrd="0" parTransId="{9FF4F4D7-B21A-4668-B126-23F687342B52}" sibTransId="{89C8159D-98C7-4DF6-8BFD-321636E2512E}"/>
    <dgm:cxn modelId="{CEB47B91-D2F9-3640-AF9E-637BC59AFB5E}" type="presOf" srcId="{3B8AFCB5-8EE6-458C-92E9-9848A33740CB}" destId="{A5920D73-C193-834D-BF7D-5201791B3D45}" srcOrd="0" destOrd="0" presId="urn:microsoft.com/office/officeart/2005/8/layout/vList2"/>
    <dgm:cxn modelId="{D2A7D791-E4C8-8741-B0BD-59E070352344}" type="presOf" srcId="{854ABAD8-93CB-452E-B488-B6E8F1A70002}" destId="{11B18075-D0B5-6F42-8E8C-944294DC3C85}" srcOrd="0" destOrd="1" presId="urn:microsoft.com/office/officeart/2005/8/layout/vList2"/>
    <dgm:cxn modelId="{2580AE92-32DE-1649-AD21-69F7CF4BD5D5}" type="presOf" srcId="{C29CDCE0-E9ED-43FF-9919-AF95BCD7F8FE}" destId="{11B18075-D0B5-6F42-8E8C-944294DC3C85}" srcOrd="0" destOrd="0" presId="urn:microsoft.com/office/officeart/2005/8/layout/vList2"/>
    <dgm:cxn modelId="{944E21D9-4EBF-194D-8E9C-0DE966F32B9F}" type="presOf" srcId="{22233ABE-9160-4DCF-A406-8E529D0A041B}" destId="{63658E52-CAD6-4944-865E-3D73930BE869}" srcOrd="0" destOrd="0" presId="urn:microsoft.com/office/officeart/2005/8/layout/vList2"/>
    <dgm:cxn modelId="{3C520DDF-6D76-574E-90EA-E6DF8AB4B856}" type="presOf" srcId="{5AB208CE-CA4C-4D56-B048-00C639FC5F8B}" destId="{71C78FE2-DD5C-3B45-8A72-D3E6B486B1A2}" srcOrd="0" destOrd="0" presId="urn:microsoft.com/office/officeart/2005/8/layout/vList2"/>
    <dgm:cxn modelId="{CBDAEDD6-5BD2-7F4C-91C1-B4D725AFCDDA}" type="presParOf" srcId="{A5920D73-C193-834D-BF7D-5201791B3D45}" destId="{71C78FE2-DD5C-3B45-8A72-D3E6B486B1A2}" srcOrd="0" destOrd="0" presId="urn:microsoft.com/office/officeart/2005/8/layout/vList2"/>
    <dgm:cxn modelId="{4F537821-267F-CE4F-916C-5725F85E726D}" type="presParOf" srcId="{A5920D73-C193-834D-BF7D-5201791B3D45}" destId="{11B18075-D0B5-6F42-8E8C-944294DC3C85}" srcOrd="1" destOrd="0" presId="urn:microsoft.com/office/officeart/2005/8/layout/vList2"/>
    <dgm:cxn modelId="{979732FA-D35A-B843-A6A4-41ADC5DEDDD3}" type="presParOf" srcId="{A5920D73-C193-834D-BF7D-5201791B3D45}" destId="{008F8D28-C156-E64A-B080-E328A7E78197}" srcOrd="2" destOrd="0" presId="urn:microsoft.com/office/officeart/2005/8/layout/vList2"/>
    <dgm:cxn modelId="{9293A3C2-CC2C-224F-A488-FC61238E7C07}" type="presParOf" srcId="{A5920D73-C193-834D-BF7D-5201791B3D45}" destId="{63658E52-CAD6-4944-865E-3D73930BE8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0BA60-7A34-448D-8DF2-034B8D69577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C234B1-F7DE-4DEC-B2D5-D834C8A447D5}">
      <dgm:prSet custT="1"/>
      <dgm:spPr/>
      <dgm:t>
        <a:bodyPr/>
        <a:lstStyle/>
        <a:p>
          <a:r>
            <a:rPr lang="en-GB" sz="2000" dirty="0"/>
            <a:t>Timely collection of information</a:t>
          </a:r>
          <a:endParaRPr lang="en-US" sz="2000" dirty="0"/>
        </a:p>
      </dgm:t>
    </dgm:pt>
    <dgm:pt modelId="{C5A7FF98-068E-49E7-AB74-B29AED5390D9}" type="parTrans" cxnId="{D06AE695-3AE5-430D-828C-68E64EA23229}">
      <dgm:prSet/>
      <dgm:spPr/>
      <dgm:t>
        <a:bodyPr/>
        <a:lstStyle/>
        <a:p>
          <a:endParaRPr lang="en-US" sz="2400"/>
        </a:p>
      </dgm:t>
    </dgm:pt>
    <dgm:pt modelId="{DC34C6F1-B37C-4E06-8EA9-5478153C15B2}" type="sibTrans" cxnId="{D06AE695-3AE5-430D-828C-68E64EA23229}">
      <dgm:prSet custT="1"/>
      <dgm:spPr/>
      <dgm:t>
        <a:bodyPr/>
        <a:lstStyle/>
        <a:p>
          <a:endParaRPr lang="en-US" sz="2000"/>
        </a:p>
      </dgm:t>
    </dgm:pt>
    <dgm:pt modelId="{919BA74F-7971-4AAB-AA34-8E48015587DA}">
      <dgm:prSet custT="1"/>
      <dgm:spPr/>
      <dgm:t>
        <a:bodyPr/>
        <a:lstStyle/>
        <a:p>
          <a:r>
            <a:rPr lang="en-GB" sz="2000" dirty="0"/>
            <a:t>Information sources: Administrative data, Reporting systems, Field surveys</a:t>
          </a:r>
          <a:endParaRPr lang="en-US" sz="2000" dirty="0"/>
        </a:p>
      </dgm:t>
    </dgm:pt>
    <dgm:pt modelId="{DFE3BD33-5372-4EC7-888F-33B00FC0F6BA}" type="parTrans" cxnId="{36F87EEB-2CC7-45B2-B4D5-3918D05A7AC3}">
      <dgm:prSet/>
      <dgm:spPr/>
      <dgm:t>
        <a:bodyPr/>
        <a:lstStyle/>
        <a:p>
          <a:endParaRPr lang="en-US" sz="2400"/>
        </a:p>
      </dgm:t>
    </dgm:pt>
    <dgm:pt modelId="{54CD0CE3-6B1D-4926-A90A-FE53858664DA}" type="sibTrans" cxnId="{36F87EEB-2CC7-45B2-B4D5-3918D05A7AC3}">
      <dgm:prSet custT="1"/>
      <dgm:spPr/>
      <dgm:t>
        <a:bodyPr/>
        <a:lstStyle/>
        <a:p>
          <a:endParaRPr lang="en-US" sz="2000"/>
        </a:p>
      </dgm:t>
    </dgm:pt>
    <dgm:pt modelId="{A7C620B0-2431-4CAD-99BE-7C146152B40F}">
      <dgm:prSet custT="1"/>
      <dgm:spPr/>
      <dgm:t>
        <a:bodyPr/>
        <a:lstStyle/>
        <a:p>
          <a:r>
            <a:rPr lang="en-GB" sz="2000" dirty="0"/>
            <a:t>Monitoring frequency (depends on the nature of the project and duration)</a:t>
          </a:r>
          <a:endParaRPr lang="en-US" sz="2000" dirty="0"/>
        </a:p>
      </dgm:t>
    </dgm:pt>
    <dgm:pt modelId="{8BA97AEC-2D90-41E2-85D4-CE8A696B2C75}" type="parTrans" cxnId="{0E9B8DC7-42F8-4244-8ADF-C0E25839E5A2}">
      <dgm:prSet/>
      <dgm:spPr/>
      <dgm:t>
        <a:bodyPr/>
        <a:lstStyle/>
        <a:p>
          <a:endParaRPr lang="en-US" sz="2400"/>
        </a:p>
      </dgm:t>
    </dgm:pt>
    <dgm:pt modelId="{74491D21-7D7B-4788-A52B-F9AFE0EF75B5}" type="sibTrans" cxnId="{0E9B8DC7-42F8-4244-8ADF-C0E25839E5A2}">
      <dgm:prSet custT="1"/>
      <dgm:spPr/>
      <dgm:t>
        <a:bodyPr/>
        <a:lstStyle/>
        <a:p>
          <a:endParaRPr lang="en-US" sz="2000"/>
        </a:p>
      </dgm:t>
    </dgm:pt>
    <dgm:pt modelId="{08072718-F886-544F-87B9-4065DCC49D99}">
      <dgm:prSet custT="1"/>
      <dgm:spPr/>
      <dgm:t>
        <a:bodyPr/>
        <a:lstStyle/>
        <a:p>
          <a:r>
            <a:rPr lang="en-US" sz="2000" dirty="0"/>
            <a:t>Compilation of reports objectively</a:t>
          </a:r>
        </a:p>
      </dgm:t>
    </dgm:pt>
    <dgm:pt modelId="{E442DDB9-2171-9F4A-A1C4-628583F63D45}" type="parTrans" cxnId="{3FA521AC-0BEE-D741-8B2A-7B5A91593A21}">
      <dgm:prSet/>
      <dgm:spPr/>
      <dgm:t>
        <a:bodyPr/>
        <a:lstStyle/>
        <a:p>
          <a:endParaRPr lang="en-GB" sz="2400"/>
        </a:p>
      </dgm:t>
    </dgm:pt>
    <dgm:pt modelId="{435EC1C5-9736-3E47-BB3F-D6D4C07DDFB9}" type="sibTrans" cxnId="{3FA521AC-0BEE-D741-8B2A-7B5A91593A21}">
      <dgm:prSet custT="1"/>
      <dgm:spPr/>
      <dgm:t>
        <a:bodyPr/>
        <a:lstStyle/>
        <a:p>
          <a:endParaRPr lang="en-GB" sz="2000"/>
        </a:p>
      </dgm:t>
    </dgm:pt>
    <dgm:pt modelId="{FCBA2418-7883-614F-BA30-643783EE5CEA}">
      <dgm:prSet custT="1"/>
      <dgm:spPr/>
      <dgm:t>
        <a:bodyPr/>
        <a:lstStyle/>
        <a:p>
          <a:r>
            <a:rPr lang="en-US" sz="2000" dirty="0"/>
            <a:t>Avoid information overload!</a:t>
          </a:r>
        </a:p>
      </dgm:t>
    </dgm:pt>
    <dgm:pt modelId="{97385CF4-EBAB-5E42-91F8-9392CC70BA07}" type="parTrans" cxnId="{863B2CA4-66AB-9044-A151-7520FDC44DDB}">
      <dgm:prSet/>
      <dgm:spPr/>
      <dgm:t>
        <a:bodyPr/>
        <a:lstStyle/>
        <a:p>
          <a:endParaRPr lang="en-GB" sz="2400"/>
        </a:p>
      </dgm:t>
    </dgm:pt>
    <dgm:pt modelId="{393CFD78-676D-1140-98D4-762D18A49AD8}" type="sibTrans" cxnId="{863B2CA4-66AB-9044-A151-7520FDC44DDB}">
      <dgm:prSet/>
      <dgm:spPr/>
      <dgm:t>
        <a:bodyPr/>
        <a:lstStyle/>
        <a:p>
          <a:endParaRPr lang="en-GB" sz="2400"/>
        </a:p>
      </dgm:t>
    </dgm:pt>
    <dgm:pt modelId="{281AED66-F844-8D41-AA35-C1A8D2A75949}" type="pres">
      <dgm:prSet presAssocID="{8780BA60-7A34-448D-8DF2-034B8D695778}" presName="outerComposite" presStyleCnt="0">
        <dgm:presLayoutVars>
          <dgm:chMax val="5"/>
          <dgm:dir/>
          <dgm:resizeHandles val="exact"/>
        </dgm:presLayoutVars>
      </dgm:prSet>
      <dgm:spPr/>
    </dgm:pt>
    <dgm:pt modelId="{B8FCCFE5-E903-DA41-AF83-026837DD3AEB}" type="pres">
      <dgm:prSet presAssocID="{8780BA60-7A34-448D-8DF2-034B8D695778}" presName="dummyMaxCanvas" presStyleCnt="0">
        <dgm:presLayoutVars/>
      </dgm:prSet>
      <dgm:spPr/>
    </dgm:pt>
    <dgm:pt modelId="{B922161A-03DC-B54C-8A17-425871BEA1E4}" type="pres">
      <dgm:prSet presAssocID="{8780BA60-7A34-448D-8DF2-034B8D695778}" presName="FiveNodes_1" presStyleLbl="node1" presStyleIdx="0" presStyleCnt="5">
        <dgm:presLayoutVars>
          <dgm:bulletEnabled val="1"/>
        </dgm:presLayoutVars>
      </dgm:prSet>
      <dgm:spPr/>
    </dgm:pt>
    <dgm:pt modelId="{0FDD801D-C281-7C4C-8641-FBB6B318B243}" type="pres">
      <dgm:prSet presAssocID="{8780BA60-7A34-448D-8DF2-034B8D695778}" presName="FiveNodes_2" presStyleLbl="node1" presStyleIdx="1" presStyleCnt="5">
        <dgm:presLayoutVars>
          <dgm:bulletEnabled val="1"/>
        </dgm:presLayoutVars>
      </dgm:prSet>
      <dgm:spPr/>
    </dgm:pt>
    <dgm:pt modelId="{37948D8D-D5D0-084D-9E97-435EDF84C5B8}" type="pres">
      <dgm:prSet presAssocID="{8780BA60-7A34-448D-8DF2-034B8D695778}" presName="FiveNodes_3" presStyleLbl="node1" presStyleIdx="2" presStyleCnt="5">
        <dgm:presLayoutVars>
          <dgm:bulletEnabled val="1"/>
        </dgm:presLayoutVars>
      </dgm:prSet>
      <dgm:spPr/>
    </dgm:pt>
    <dgm:pt modelId="{E888CFEA-AE47-0349-804E-C713B688F2D2}" type="pres">
      <dgm:prSet presAssocID="{8780BA60-7A34-448D-8DF2-034B8D695778}" presName="FiveNodes_4" presStyleLbl="node1" presStyleIdx="3" presStyleCnt="5">
        <dgm:presLayoutVars>
          <dgm:bulletEnabled val="1"/>
        </dgm:presLayoutVars>
      </dgm:prSet>
      <dgm:spPr/>
    </dgm:pt>
    <dgm:pt modelId="{6D572CE9-28C8-3344-9D54-D92A7801A3E0}" type="pres">
      <dgm:prSet presAssocID="{8780BA60-7A34-448D-8DF2-034B8D695778}" presName="FiveNodes_5" presStyleLbl="node1" presStyleIdx="4" presStyleCnt="5">
        <dgm:presLayoutVars>
          <dgm:bulletEnabled val="1"/>
        </dgm:presLayoutVars>
      </dgm:prSet>
      <dgm:spPr/>
    </dgm:pt>
    <dgm:pt modelId="{AB6FB572-67C7-5847-A21D-F8B577A4DD37}" type="pres">
      <dgm:prSet presAssocID="{8780BA60-7A34-448D-8DF2-034B8D695778}" presName="FiveConn_1-2" presStyleLbl="fgAccFollowNode1" presStyleIdx="0" presStyleCnt="4">
        <dgm:presLayoutVars>
          <dgm:bulletEnabled val="1"/>
        </dgm:presLayoutVars>
      </dgm:prSet>
      <dgm:spPr/>
    </dgm:pt>
    <dgm:pt modelId="{C0594189-43D0-8649-B6EC-273AFF143FD4}" type="pres">
      <dgm:prSet presAssocID="{8780BA60-7A34-448D-8DF2-034B8D695778}" presName="FiveConn_2-3" presStyleLbl="fgAccFollowNode1" presStyleIdx="1" presStyleCnt="4">
        <dgm:presLayoutVars>
          <dgm:bulletEnabled val="1"/>
        </dgm:presLayoutVars>
      </dgm:prSet>
      <dgm:spPr/>
    </dgm:pt>
    <dgm:pt modelId="{1D295B1B-64EB-5B4C-A4C1-C461BB9D9FD2}" type="pres">
      <dgm:prSet presAssocID="{8780BA60-7A34-448D-8DF2-034B8D695778}" presName="FiveConn_3-4" presStyleLbl="fgAccFollowNode1" presStyleIdx="2" presStyleCnt="4">
        <dgm:presLayoutVars>
          <dgm:bulletEnabled val="1"/>
        </dgm:presLayoutVars>
      </dgm:prSet>
      <dgm:spPr/>
    </dgm:pt>
    <dgm:pt modelId="{698B1950-2E3E-0B43-9A71-EF76E9001FF9}" type="pres">
      <dgm:prSet presAssocID="{8780BA60-7A34-448D-8DF2-034B8D695778}" presName="FiveConn_4-5" presStyleLbl="fgAccFollowNode1" presStyleIdx="3" presStyleCnt="4">
        <dgm:presLayoutVars>
          <dgm:bulletEnabled val="1"/>
        </dgm:presLayoutVars>
      </dgm:prSet>
      <dgm:spPr/>
    </dgm:pt>
    <dgm:pt modelId="{04D72B1A-EF51-694B-804F-A04FE34AA681}" type="pres">
      <dgm:prSet presAssocID="{8780BA60-7A34-448D-8DF2-034B8D695778}" presName="FiveNodes_1_text" presStyleLbl="node1" presStyleIdx="4" presStyleCnt="5">
        <dgm:presLayoutVars>
          <dgm:bulletEnabled val="1"/>
        </dgm:presLayoutVars>
      </dgm:prSet>
      <dgm:spPr/>
    </dgm:pt>
    <dgm:pt modelId="{51C65D19-47D6-AB4A-8957-EF38E65EBBBC}" type="pres">
      <dgm:prSet presAssocID="{8780BA60-7A34-448D-8DF2-034B8D695778}" presName="FiveNodes_2_text" presStyleLbl="node1" presStyleIdx="4" presStyleCnt="5">
        <dgm:presLayoutVars>
          <dgm:bulletEnabled val="1"/>
        </dgm:presLayoutVars>
      </dgm:prSet>
      <dgm:spPr/>
    </dgm:pt>
    <dgm:pt modelId="{A26C7182-498E-6849-A632-74C61C58657F}" type="pres">
      <dgm:prSet presAssocID="{8780BA60-7A34-448D-8DF2-034B8D695778}" presName="FiveNodes_3_text" presStyleLbl="node1" presStyleIdx="4" presStyleCnt="5">
        <dgm:presLayoutVars>
          <dgm:bulletEnabled val="1"/>
        </dgm:presLayoutVars>
      </dgm:prSet>
      <dgm:spPr/>
    </dgm:pt>
    <dgm:pt modelId="{6D3FA730-4028-6042-91D2-B80E514333A0}" type="pres">
      <dgm:prSet presAssocID="{8780BA60-7A34-448D-8DF2-034B8D695778}" presName="FiveNodes_4_text" presStyleLbl="node1" presStyleIdx="4" presStyleCnt="5">
        <dgm:presLayoutVars>
          <dgm:bulletEnabled val="1"/>
        </dgm:presLayoutVars>
      </dgm:prSet>
      <dgm:spPr/>
    </dgm:pt>
    <dgm:pt modelId="{E4C25739-C456-4F4C-BD0F-BA8A2F586D0C}" type="pres">
      <dgm:prSet presAssocID="{8780BA60-7A34-448D-8DF2-034B8D69577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88EFE0C-F9ED-D64D-9645-7BD1D02790D7}" type="presOf" srcId="{74491D21-7D7B-4788-A52B-F9AFE0EF75B5}" destId="{698B1950-2E3E-0B43-9A71-EF76E9001FF9}" srcOrd="0" destOrd="0" presId="urn:microsoft.com/office/officeart/2005/8/layout/vProcess5"/>
    <dgm:cxn modelId="{3C930C1B-6708-A841-9B16-11B3E544128F}" type="presOf" srcId="{08072718-F886-544F-87B9-4065DCC49D99}" destId="{37948D8D-D5D0-084D-9E97-435EDF84C5B8}" srcOrd="0" destOrd="0" presId="urn:microsoft.com/office/officeart/2005/8/layout/vProcess5"/>
    <dgm:cxn modelId="{7FA18336-5226-9045-BA2A-09A727B41452}" type="presOf" srcId="{FCBA2418-7883-614F-BA30-643783EE5CEA}" destId="{6D572CE9-28C8-3344-9D54-D92A7801A3E0}" srcOrd="0" destOrd="0" presId="urn:microsoft.com/office/officeart/2005/8/layout/vProcess5"/>
    <dgm:cxn modelId="{62872C3F-21BC-624C-9FAA-E4CD41E7F522}" type="presOf" srcId="{435EC1C5-9736-3E47-BB3F-D6D4C07DDFB9}" destId="{1D295B1B-64EB-5B4C-A4C1-C461BB9D9FD2}" srcOrd="0" destOrd="0" presId="urn:microsoft.com/office/officeart/2005/8/layout/vProcess5"/>
    <dgm:cxn modelId="{D01B7441-3294-8041-A998-61E1A0D9AFB7}" type="presOf" srcId="{08072718-F886-544F-87B9-4065DCC49D99}" destId="{A26C7182-498E-6849-A632-74C61C58657F}" srcOrd="1" destOrd="0" presId="urn:microsoft.com/office/officeart/2005/8/layout/vProcess5"/>
    <dgm:cxn modelId="{B45D1848-FCD0-9249-82F2-8F218EBD6BA8}" type="presOf" srcId="{8EC234B1-F7DE-4DEC-B2D5-D834C8A447D5}" destId="{B922161A-03DC-B54C-8A17-425871BEA1E4}" srcOrd="0" destOrd="0" presId="urn:microsoft.com/office/officeart/2005/8/layout/vProcess5"/>
    <dgm:cxn modelId="{F611626E-DB84-6F42-8121-5E91883A8BD8}" type="presOf" srcId="{FCBA2418-7883-614F-BA30-643783EE5CEA}" destId="{E4C25739-C456-4F4C-BD0F-BA8A2F586D0C}" srcOrd="1" destOrd="0" presId="urn:microsoft.com/office/officeart/2005/8/layout/vProcess5"/>
    <dgm:cxn modelId="{D06AE695-3AE5-430D-828C-68E64EA23229}" srcId="{8780BA60-7A34-448D-8DF2-034B8D695778}" destId="{8EC234B1-F7DE-4DEC-B2D5-D834C8A447D5}" srcOrd="0" destOrd="0" parTransId="{C5A7FF98-068E-49E7-AB74-B29AED5390D9}" sibTransId="{DC34C6F1-B37C-4E06-8EA9-5478153C15B2}"/>
    <dgm:cxn modelId="{38B49CA0-A677-644B-82FD-FDD1316DBF0F}" type="presOf" srcId="{A7C620B0-2431-4CAD-99BE-7C146152B40F}" destId="{6D3FA730-4028-6042-91D2-B80E514333A0}" srcOrd="1" destOrd="0" presId="urn:microsoft.com/office/officeart/2005/8/layout/vProcess5"/>
    <dgm:cxn modelId="{84065EA3-3DFA-C141-91D6-102A5B92101A}" type="presOf" srcId="{A7C620B0-2431-4CAD-99BE-7C146152B40F}" destId="{E888CFEA-AE47-0349-804E-C713B688F2D2}" srcOrd="0" destOrd="0" presId="urn:microsoft.com/office/officeart/2005/8/layout/vProcess5"/>
    <dgm:cxn modelId="{863B2CA4-66AB-9044-A151-7520FDC44DDB}" srcId="{8780BA60-7A34-448D-8DF2-034B8D695778}" destId="{FCBA2418-7883-614F-BA30-643783EE5CEA}" srcOrd="4" destOrd="0" parTransId="{97385CF4-EBAB-5E42-91F8-9392CC70BA07}" sibTransId="{393CFD78-676D-1140-98D4-762D18A49AD8}"/>
    <dgm:cxn modelId="{3FA521AC-0BEE-D741-8B2A-7B5A91593A21}" srcId="{8780BA60-7A34-448D-8DF2-034B8D695778}" destId="{08072718-F886-544F-87B9-4065DCC49D99}" srcOrd="2" destOrd="0" parTransId="{E442DDB9-2171-9F4A-A1C4-628583F63D45}" sibTransId="{435EC1C5-9736-3E47-BB3F-D6D4C07DDFB9}"/>
    <dgm:cxn modelId="{57FC3AAD-2445-4149-9051-573F6856A446}" type="presOf" srcId="{DC34C6F1-B37C-4E06-8EA9-5478153C15B2}" destId="{AB6FB572-67C7-5847-A21D-F8B577A4DD37}" srcOrd="0" destOrd="0" presId="urn:microsoft.com/office/officeart/2005/8/layout/vProcess5"/>
    <dgm:cxn modelId="{D59DD5AF-BAA9-CC4C-8B62-B85077707A83}" type="presOf" srcId="{8780BA60-7A34-448D-8DF2-034B8D695778}" destId="{281AED66-F844-8D41-AA35-C1A8D2A75949}" srcOrd="0" destOrd="0" presId="urn:microsoft.com/office/officeart/2005/8/layout/vProcess5"/>
    <dgm:cxn modelId="{F97245BB-6152-4D47-9A8A-ECA497CBB8EA}" type="presOf" srcId="{919BA74F-7971-4AAB-AA34-8E48015587DA}" destId="{51C65D19-47D6-AB4A-8957-EF38E65EBBBC}" srcOrd="1" destOrd="0" presId="urn:microsoft.com/office/officeart/2005/8/layout/vProcess5"/>
    <dgm:cxn modelId="{A3E8B3C1-B403-3246-9CF5-515E97807BFB}" type="presOf" srcId="{8EC234B1-F7DE-4DEC-B2D5-D834C8A447D5}" destId="{04D72B1A-EF51-694B-804F-A04FE34AA681}" srcOrd="1" destOrd="0" presId="urn:microsoft.com/office/officeart/2005/8/layout/vProcess5"/>
    <dgm:cxn modelId="{B96C65C7-10F3-6141-9211-5FB4C9E4F95B}" type="presOf" srcId="{919BA74F-7971-4AAB-AA34-8E48015587DA}" destId="{0FDD801D-C281-7C4C-8641-FBB6B318B243}" srcOrd="0" destOrd="0" presId="urn:microsoft.com/office/officeart/2005/8/layout/vProcess5"/>
    <dgm:cxn modelId="{0E9B8DC7-42F8-4244-8ADF-C0E25839E5A2}" srcId="{8780BA60-7A34-448D-8DF2-034B8D695778}" destId="{A7C620B0-2431-4CAD-99BE-7C146152B40F}" srcOrd="3" destOrd="0" parTransId="{8BA97AEC-2D90-41E2-85D4-CE8A696B2C75}" sibTransId="{74491D21-7D7B-4788-A52B-F9AFE0EF75B5}"/>
    <dgm:cxn modelId="{36F87EEB-2CC7-45B2-B4D5-3918D05A7AC3}" srcId="{8780BA60-7A34-448D-8DF2-034B8D695778}" destId="{919BA74F-7971-4AAB-AA34-8E48015587DA}" srcOrd="1" destOrd="0" parTransId="{DFE3BD33-5372-4EC7-888F-33B00FC0F6BA}" sibTransId="{54CD0CE3-6B1D-4926-A90A-FE53858664DA}"/>
    <dgm:cxn modelId="{A87722ED-D0ED-D944-87FE-260BF8AB7CBC}" type="presOf" srcId="{54CD0CE3-6B1D-4926-A90A-FE53858664DA}" destId="{C0594189-43D0-8649-B6EC-273AFF143FD4}" srcOrd="0" destOrd="0" presId="urn:microsoft.com/office/officeart/2005/8/layout/vProcess5"/>
    <dgm:cxn modelId="{DAFDF3D1-0D58-FA45-9BC5-9F2E5EF6BE36}" type="presParOf" srcId="{281AED66-F844-8D41-AA35-C1A8D2A75949}" destId="{B8FCCFE5-E903-DA41-AF83-026837DD3AEB}" srcOrd="0" destOrd="0" presId="urn:microsoft.com/office/officeart/2005/8/layout/vProcess5"/>
    <dgm:cxn modelId="{F74E4E20-F414-6047-8D7A-2B08E78D061F}" type="presParOf" srcId="{281AED66-F844-8D41-AA35-C1A8D2A75949}" destId="{B922161A-03DC-B54C-8A17-425871BEA1E4}" srcOrd="1" destOrd="0" presId="urn:microsoft.com/office/officeart/2005/8/layout/vProcess5"/>
    <dgm:cxn modelId="{0C4AD088-9D3D-B947-B086-B093F8C53C62}" type="presParOf" srcId="{281AED66-F844-8D41-AA35-C1A8D2A75949}" destId="{0FDD801D-C281-7C4C-8641-FBB6B318B243}" srcOrd="2" destOrd="0" presId="urn:microsoft.com/office/officeart/2005/8/layout/vProcess5"/>
    <dgm:cxn modelId="{4B693A12-B1F4-354E-9CD9-02C4ABBA6F73}" type="presParOf" srcId="{281AED66-F844-8D41-AA35-C1A8D2A75949}" destId="{37948D8D-D5D0-084D-9E97-435EDF84C5B8}" srcOrd="3" destOrd="0" presId="urn:microsoft.com/office/officeart/2005/8/layout/vProcess5"/>
    <dgm:cxn modelId="{EBEE00CA-038C-5445-BF15-02F06659C89B}" type="presParOf" srcId="{281AED66-F844-8D41-AA35-C1A8D2A75949}" destId="{E888CFEA-AE47-0349-804E-C713B688F2D2}" srcOrd="4" destOrd="0" presId="urn:microsoft.com/office/officeart/2005/8/layout/vProcess5"/>
    <dgm:cxn modelId="{66E19FC4-8909-3E4E-896B-CE9B763FCA52}" type="presParOf" srcId="{281AED66-F844-8D41-AA35-C1A8D2A75949}" destId="{6D572CE9-28C8-3344-9D54-D92A7801A3E0}" srcOrd="5" destOrd="0" presId="urn:microsoft.com/office/officeart/2005/8/layout/vProcess5"/>
    <dgm:cxn modelId="{4D7FE55E-FB88-8C45-AFD3-7550113884F1}" type="presParOf" srcId="{281AED66-F844-8D41-AA35-C1A8D2A75949}" destId="{AB6FB572-67C7-5847-A21D-F8B577A4DD37}" srcOrd="6" destOrd="0" presId="urn:microsoft.com/office/officeart/2005/8/layout/vProcess5"/>
    <dgm:cxn modelId="{DC4CD637-9AF7-C147-ADE0-CAA64926F8FF}" type="presParOf" srcId="{281AED66-F844-8D41-AA35-C1A8D2A75949}" destId="{C0594189-43D0-8649-B6EC-273AFF143FD4}" srcOrd="7" destOrd="0" presId="urn:microsoft.com/office/officeart/2005/8/layout/vProcess5"/>
    <dgm:cxn modelId="{30BF5674-EF20-244D-ABC4-9EAD761DDAD6}" type="presParOf" srcId="{281AED66-F844-8D41-AA35-C1A8D2A75949}" destId="{1D295B1B-64EB-5B4C-A4C1-C461BB9D9FD2}" srcOrd="8" destOrd="0" presId="urn:microsoft.com/office/officeart/2005/8/layout/vProcess5"/>
    <dgm:cxn modelId="{0C759F77-3B4B-C14B-B826-0C15FDD985A9}" type="presParOf" srcId="{281AED66-F844-8D41-AA35-C1A8D2A75949}" destId="{698B1950-2E3E-0B43-9A71-EF76E9001FF9}" srcOrd="9" destOrd="0" presId="urn:microsoft.com/office/officeart/2005/8/layout/vProcess5"/>
    <dgm:cxn modelId="{17B17DC5-D611-894D-B732-7CE06CB735E4}" type="presParOf" srcId="{281AED66-F844-8D41-AA35-C1A8D2A75949}" destId="{04D72B1A-EF51-694B-804F-A04FE34AA681}" srcOrd="10" destOrd="0" presId="urn:microsoft.com/office/officeart/2005/8/layout/vProcess5"/>
    <dgm:cxn modelId="{81644BB4-CA65-554E-A5F4-626542B7F93D}" type="presParOf" srcId="{281AED66-F844-8D41-AA35-C1A8D2A75949}" destId="{51C65D19-47D6-AB4A-8957-EF38E65EBBBC}" srcOrd="11" destOrd="0" presId="urn:microsoft.com/office/officeart/2005/8/layout/vProcess5"/>
    <dgm:cxn modelId="{34178EBD-43F8-A141-91FB-D75D086D65AE}" type="presParOf" srcId="{281AED66-F844-8D41-AA35-C1A8D2A75949}" destId="{A26C7182-498E-6849-A632-74C61C58657F}" srcOrd="12" destOrd="0" presId="urn:microsoft.com/office/officeart/2005/8/layout/vProcess5"/>
    <dgm:cxn modelId="{0FA665F9-09D6-1043-8865-51C845CF10B7}" type="presParOf" srcId="{281AED66-F844-8D41-AA35-C1A8D2A75949}" destId="{6D3FA730-4028-6042-91D2-B80E514333A0}" srcOrd="13" destOrd="0" presId="urn:microsoft.com/office/officeart/2005/8/layout/vProcess5"/>
    <dgm:cxn modelId="{A6084491-E34A-E24E-8A79-097D30AD282E}" type="presParOf" srcId="{281AED66-F844-8D41-AA35-C1A8D2A75949}" destId="{E4C25739-C456-4F4C-BD0F-BA8A2F586D0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92D47-6DFA-478B-828A-8CB37D77A0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6A24BFF-3EB3-466C-9954-C9DF7BE315AC}">
      <dgm:prSet/>
      <dgm:spPr/>
      <dgm:t>
        <a:bodyPr/>
        <a:lstStyle/>
        <a:p>
          <a:r>
            <a:rPr lang="en-US"/>
            <a:t>Improve program implementation</a:t>
          </a:r>
        </a:p>
      </dgm:t>
    </dgm:pt>
    <dgm:pt modelId="{B468EB5D-1A06-431D-99CE-574EB5695830}" type="parTrans" cxnId="{37D9C632-BC36-4225-A096-24F90F298950}">
      <dgm:prSet/>
      <dgm:spPr/>
      <dgm:t>
        <a:bodyPr/>
        <a:lstStyle/>
        <a:p>
          <a:endParaRPr lang="en-US"/>
        </a:p>
      </dgm:t>
    </dgm:pt>
    <dgm:pt modelId="{727AF27E-16F0-451B-AB24-7D06A479CC93}" type="sibTrans" cxnId="{37D9C632-BC36-4225-A096-24F90F298950}">
      <dgm:prSet/>
      <dgm:spPr/>
      <dgm:t>
        <a:bodyPr/>
        <a:lstStyle/>
        <a:p>
          <a:endParaRPr lang="en-US"/>
        </a:p>
      </dgm:t>
    </dgm:pt>
    <dgm:pt modelId="{A38D9828-3970-4AA0-BAFA-9DF16D4BBE5D}">
      <dgm:prSet/>
      <dgm:spPr/>
      <dgm:t>
        <a:bodyPr/>
        <a:lstStyle/>
        <a:p>
          <a:r>
            <a:rPr lang="en-US"/>
            <a:t>Data on program progress and implementation</a:t>
          </a:r>
        </a:p>
      </dgm:t>
    </dgm:pt>
    <dgm:pt modelId="{DC019D95-9280-4117-AD86-713637C83F41}" type="parTrans" cxnId="{CCE998A1-2115-44F5-8958-DB3741046463}">
      <dgm:prSet/>
      <dgm:spPr/>
      <dgm:t>
        <a:bodyPr/>
        <a:lstStyle/>
        <a:p>
          <a:endParaRPr lang="en-US"/>
        </a:p>
      </dgm:t>
    </dgm:pt>
    <dgm:pt modelId="{5AAE09C3-6615-4EBE-8A08-923CFE0B3CD2}" type="sibTrans" cxnId="{CCE998A1-2115-44F5-8958-DB3741046463}">
      <dgm:prSet/>
      <dgm:spPr/>
      <dgm:t>
        <a:bodyPr/>
        <a:lstStyle/>
        <a:p>
          <a:endParaRPr lang="en-US"/>
        </a:p>
      </dgm:t>
    </dgm:pt>
    <dgm:pt modelId="{63561BAF-B51E-4D2B-B7DA-D93336EF2B13}">
      <dgm:prSet/>
      <dgm:spPr/>
      <dgm:t>
        <a:bodyPr/>
        <a:lstStyle/>
        <a:p>
          <a:r>
            <a:rPr lang="en-US"/>
            <a:t>Improve program management and decision making</a:t>
          </a:r>
        </a:p>
      </dgm:t>
    </dgm:pt>
    <dgm:pt modelId="{3D17FC49-CF59-4A4F-82DF-05FB34B64533}" type="parTrans" cxnId="{C4F18B44-29B2-44E5-A737-2056B1634B1E}">
      <dgm:prSet/>
      <dgm:spPr/>
      <dgm:t>
        <a:bodyPr/>
        <a:lstStyle/>
        <a:p>
          <a:endParaRPr lang="en-US"/>
        </a:p>
      </dgm:t>
    </dgm:pt>
    <dgm:pt modelId="{C607F09C-44A0-4FFE-B207-1C36AF971C59}" type="sibTrans" cxnId="{C4F18B44-29B2-44E5-A737-2056B1634B1E}">
      <dgm:prSet/>
      <dgm:spPr/>
      <dgm:t>
        <a:bodyPr/>
        <a:lstStyle/>
        <a:p>
          <a:endParaRPr lang="en-US"/>
        </a:p>
      </dgm:t>
    </dgm:pt>
    <dgm:pt modelId="{75703AD7-0A80-47E3-AAC1-83C805619104}">
      <dgm:prSet/>
      <dgm:spPr/>
      <dgm:t>
        <a:bodyPr/>
        <a:lstStyle/>
        <a:p>
          <a:r>
            <a:rPr lang="en-US"/>
            <a:t>Inform future programming</a:t>
          </a:r>
        </a:p>
      </dgm:t>
    </dgm:pt>
    <dgm:pt modelId="{C8A463AF-854D-4801-B999-4FE1E5379C21}" type="parTrans" cxnId="{57968512-E889-49CC-8F16-E42ED5367A4F}">
      <dgm:prSet/>
      <dgm:spPr/>
      <dgm:t>
        <a:bodyPr/>
        <a:lstStyle/>
        <a:p>
          <a:endParaRPr lang="en-US"/>
        </a:p>
      </dgm:t>
    </dgm:pt>
    <dgm:pt modelId="{3D1DB1A6-FCC5-46CB-ADFC-CA1BC290C120}" type="sibTrans" cxnId="{57968512-E889-49CC-8F16-E42ED5367A4F}">
      <dgm:prSet/>
      <dgm:spPr/>
      <dgm:t>
        <a:bodyPr/>
        <a:lstStyle/>
        <a:p>
          <a:endParaRPr lang="en-US"/>
        </a:p>
      </dgm:t>
    </dgm:pt>
    <dgm:pt modelId="{222D5AA2-8547-4C7F-91D0-4F958FD75F64}">
      <dgm:prSet/>
      <dgm:spPr/>
      <dgm:t>
        <a:bodyPr/>
        <a:lstStyle/>
        <a:p>
          <a:r>
            <a:rPr lang="en-US"/>
            <a:t>Inform stakeholders </a:t>
          </a:r>
        </a:p>
      </dgm:t>
    </dgm:pt>
    <dgm:pt modelId="{F79527B5-8AA2-4D4F-938B-DB12B92D72E4}" type="parTrans" cxnId="{4F6015BF-192D-4E01-8B3E-2D7EA8A99264}">
      <dgm:prSet/>
      <dgm:spPr/>
      <dgm:t>
        <a:bodyPr/>
        <a:lstStyle/>
        <a:p>
          <a:endParaRPr lang="en-US"/>
        </a:p>
      </dgm:t>
    </dgm:pt>
    <dgm:pt modelId="{B4D1847D-7864-4E04-81C6-D659D5396F22}" type="sibTrans" cxnId="{4F6015BF-192D-4E01-8B3E-2D7EA8A99264}">
      <dgm:prSet/>
      <dgm:spPr/>
      <dgm:t>
        <a:bodyPr/>
        <a:lstStyle/>
        <a:p>
          <a:endParaRPr lang="en-US"/>
        </a:p>
      </dgm:t>
    </dgm:pt>
    <dgm:pt modelId="{A6504CFB-E4C1-4BED-A955-72FE009EF35F}">
      <dgm:prSet/>
      <dgm:spPr/>
      <dgm:t>
        <a:bodyPr/>
        <a:lstStyle/>
        <a:p>
          <a:r>
            <a:rPr lang="en-US"/>
            <a:t>Accountability (donors, beneficiaries)</a:t>
          </a:r>
        </a:p>
      </dgm:t>
    </dgm:pt>
    <dgm:pt modelId="{EEFB8F4A-C07C-48E2-A413-C82AD00ED244}" type="parTrans" cxnId="{6FF0A947-1AB0-4FF8-A407-A771DA371638}">
      <dgm:prSet/>
      <dgm:spPr/>
      <dgm:t>
        <a:bodyPr/>
        <a:lstStyle/>
        <a:p>
          <a:endParaRPr lang="en-US"/>
        </a:p>
      </dgm:t>
    </dgm:pt>
    <dgm:pt modelId="{D1E477F3-9CE3-42B5-9926-96EDD5169C83}" type="sibTrans" cxnId="{6FF0A947-1AB0-4FF8-A407-A771DA371638}">
      <dgm:prSet/>
      <dgm:spPr/>
      <dgm:t>
        <a:bodyPr/>
        <a:lstStyle/>
        <a:p>
          <a:endParaRPr lang="en-US"/>
        </a:p>
      </dgm:t>
    </dgm:pt>
    <dgm:pt modelId="{B0297A5C-BB23-4AA6-9ED3-A24A40B239E8}">
      <dgm:prSet/>
      <dgm:spPr/>
      <dgm:t>
        <a:bodyPr/>
        <a:lstStyle/>
        <a:p>
          <a:r>
            <a:rPr lang="en-US"/>
            <a:t>Advocacy</a:t>
          </a:r>
        </a:p>
      </dgm:t>
    </dgm:pt>
    <dgm:pt modelId="{00F9CDC2-28F1-4C6E-BDAA-BFE3900FE7F0}" type="parTrans" cxnId="{7B1BB820-548A-4169-815E-29952CC4FF54}">
      <dgm:prSet/>
      <dgm:spPr/>
      <dgm:t>
        <a:bodyPr/>
        <a:lstStyle/>
        <a:p>
          <a:endParaRPr lang="en-US"/>
        </a:p>
      </dgm:t>
    </dgm:pt>
    <dgm:pt modelId="{62DF6193-B240-45E2-9B88-2132271518F9}" type="sibTrans" cxnId="{7B1BB820-548A-4169-815E-29952CC4FF54}">
      <dgm:prSet/>
      <dgm:spPr/>
      <dgm:t>
        <a:bodyPr/>
        <a:lstStyle/>
        <a:p>
          <a:endParaRPr lang="en-US"/>
        </a:p>
      </dgm:t>
    </dgm:pt>
    <dgm:pt modelId="{076B7E24-4878-43DD-991F-6C8B5FD5278D}" type="pres">
      <dgm:prSet presAssocID="{7C392D47-6DFA-478B-828A-8CB37D77A033}" presName="root" presStyleCnt="0">
        <dgm:presLayoutVars>
          <dgm:dir/>
          <dgm:resizeHandles val="exact"/>
        </dgm:presLayoutVars>
      </dgm:prSet>
      <dgm:spPr/>
    </dgm:pt>
    <dgm:pt modelId="{408F0E3F-5469-4983-9F42-56988D1425F2}" type="pres">
      <dgm:prSet presAssocID="{06A24BFF-3EB3-466C-9954-C9DF7BE315AC}" presName="compNode" presStyleCnt="0"/>
      <dgm:spPr/>
    </dgm:pt>
    <dgm:pt modelId="{3C41ED02-A138-45A0-9FDC-C8F2E486AE18}" type="pres">
      <dgm:prSet presAssocID="{06A24BFF-3EB3-466C-9954-C9DF7BE315AC}" presName="bgRect" presStyleLbl="bgShp" presStyleIdx="0" presStyleCnt="3"/>
      <dgm:spPr/>
    </dgm:pt>
    <dgm:pt modelId="{1215AA1C-D2EF-4E38-8D5B-D6B0F35804BE}" type="pres">
      <dgm:prSet presAssocID="{06A24BFF-3EB3-466C-9954-C9DF7BE315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B23E6C2-A252-47C5-8040-9F5C54CFE61A}" type="pres">
      <dgm:prSet presAssocID="{06A24BFF-3EB3-466C-9954-C9DF7BE315AC}" presName="spaceRect" presStyleCnt="0"/>
      <dgm:spPr/>
    </dgm:pt>
    <dgm:pt modelId="{D71E4D35-BFA5-4DCD-9BF9-E7210EE69034}" type="pres">
      <dgm:prSet presAssocID="{06A24BFF-3EB3-466C-9954-C9DF7BE315AC}" presName="parTx" presStyleLbl="revTx" presStyleIdx="0" presStyleCnt="5">
        <dgm:presLayoutVars>
          <dgm:chMax val="0"/>
          <dgm:chPref val="0"/>
        </dgm:presLayoutVars>
      </dgm:prSet>
      <dgm:spPr/>
    </dgm:pt>
    <dgm:pt modelId="{B6D40769-B011-4B59-8094-C2792A5C18C6}" type="pres">
      <dgm:prSet presAssocID="{06A24BFF-3EB3-466C-9954-C9DF7BE315AC}" presName="desTx" presStyleLbl="revTx" presStyleIdx="1" presStyleCnt="5">
        <dgm:presLayoutVars/>
      </dgm:prSet>
      <dgm:spPr/>
    </dgm:pt>
    <dgm:pt modelId="{A9B4CA65-E34F-475F-A46B-CE8D7BC309A5}" type="pres">
      <dgm:prSet presAssocID="{727AF27E-16F0-451B-AB24-7D06A479CC93}" presName="sibTrans" presStyleCnt="0"/>
      <dgm:spPr/>
    </dgm:pt>
    <dgm:pt modelId="{F5B20742-C435-4982-9AC4-D5741BE6107C}" type="pres">
      <dgm:prSet presAssocID="{75703AD7-0A80-47E3-AAC1-83C805619104}" presName="compNode" presStyleCnt="0"/>
      <dgm:spPr/>
    </dgm:pt>
    <dgm:pt modelId="{E557A5EA-8CE5-40B4-9A8D-D11DFE4A7088}" type="pres">
      <dgm:prSet presAssocID="{75703AD7-0A80-47E3-AAC1-83C805619104}" presName="bgRect" presStyleLbl="bgShp" presStyleIdx="1" presStyleCnt="3"/>
      <dgm:spPr/>
    </dgm:pt>
    <dgm:pt modelId="{4596B78D-AABC-4924-84D4-7D02A24441B6}" type="pres">
      <dgm:prSet presAssocID="{75703AD7-0A80-47E3-AAC1-83C80561910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98CF8D1-0A20-4D4D-AFD9-B7FFEBBDFDFA}" type="pres">
      <dgm:prSet presAssocID="{75703AD7-0A80-47E3-AAC1-83C805619104}" presName="spaceRect" presStyleCnt="0"/>
      <dgm:spPr/>
    </dgm:pt>
    <dgm:pt modelId="{FEC17F7A-B081-4345-8381-D306364F076A}" type="pres">
      <dgm:prSet presAssocID="{75703AD7-0A80-47E3-AAC1-83C805619104}" presName="parTx" presStyleLbl="revTx" presStyleIdx="2" presStyleCnt="5">
        <dgm:presLayoutVars>
          <dgm:chMax val="0"/>
          <dgm:chPref val="0"/>
        </dgm:presLayoutVars>
      </dgm:prSet>
      <dgm:spPr/>
    </dgm:pt>
    <dgm:pt modelId="{698D184C-03A4-4836-AC7E-8FB212997214}" type="pres">
      <dgm:prSet presAssocID="{3D1DB1A6-FCC5-46CB-ADFC-CA1BC290C120}" presName="sibTrans" presStyleCnt="0"/>
      <dgm:spPr/>
    </dgm:pt>
    <dgm:pt modelId="{77AD1C25-ECDE-47E5-98B9-7B9E8F761099}" type="pres">
      <dgm:prSet presAssocID="{222D5AA2-8547-4C7F-91D0-4F958FD75F64}" presName="compNode" presStyleCnt="0"/>
      <dgm:spPr/>
    </dgm:pt>
    <dgm:pt modelId="{55BA9168-38FC-4D1E-AB6D-72C5CFBBDD12}" type="pres">
      <dgm:prSet presAssocID="{222D5AA2-8547-4C7F-91D0-4F958FD75F64}" presName="bgRect" presStyleLbl="bgShp" presStyleIdx="2" presStyleCnt="3"/>
      <dgm:spPr/>
    </dgm:pt>
    <dgm:pt modelId="{9FBFD25F-FE4A-409D-B91C-F0245DF48EDC}" type="pres">
      <dgm:prSet presAssocID="{222D5AA2-8547-4C7F-91D0-4F958FD75F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797499DF-304E-4879-B137-E9D0557444AA}" type="pres">
      <dgm:prSet presAssocID="{222D5AA2-8547-4C7F-91D0-4F958FD75F64}" presName="spaceRect" presStyleCnt="0"/>
      <dgm:spPr/>
    </dgm:pt>
    <dgm:pt modelId="{7E2CF6AE-D206-49A0-9F40-08247ECDF169}" type="pres">
      <dgm:prSet presAssocID="{222D5AA2-8547-4C7F-91D0-4F958FD75F64}" presName="parTx" presStyleLbl="revTx" presStyleIdx="3" presStyleCnt="5">
        <dgm:presLayoutVars>
          <dgm:chMax val="0"/>
          <dgm:chPref val="0"/>
        </dgm:presLayoutVars>
      </dgm:prSet>
      <dgm:spPr/>
    </dgm:pt>
    <dgm:pt modelId="{FE27529B-E251-4D98-A3E5-D466324809A5}" type="pres">
      <dgm:prSet presAssocID="{222D5AA2-8547-4C7F-91D0-4F958FD75F64}" presName="desTx" presStyleLbl="revTx" presStyleIdx="4" presStyleCnt="5">
        <dgm:presLayoutVars/>
      </dgm:prSet>
      <dgm:spPr/>
    </dgm:pt>
  </dgm:ptLst>
  <dgm:cxnLst>
    <dgm:cxn modelId="{57968512-E889-49CC-8F16-E42ED5367A4F}" srcId="{7C392D47-6DFA-478B-828A-8CB37D77A033}" destId="{75703AD7-0A80-47E3-AAC1-83C805619104}" srcOrd="1" destOrd="0" parTransId="{C8A463AF-854D-4801-B999-4FE1E5379C21}" sibTransId="{3D1DB1A6-FCC5-46CB-ADFC-CA1BC290C120}"/>
    <dgm:cxn modelId="{71792D1B-D4E8-464D-A94B-14CC0BF3D282}" type="presOf" srcId="{A6504CFB-E4C1-4BED-A955-72FE009EF35F}" destId="{FE27529B-E251-4D98-A3E5-D466324809A5}" srcOrd="0" destOrd="0" presId="urn:microsoft.com/office/officeart/2018/2/layout/IconVerticalSolidList"/>
    <dgm:cxn modelId="{7B1BB820-548A-4169-815E-29952CC4FF54}" srcId="{222D5AA2-8547-4C7F-91D0-4F958FD75F64}" destId="{B0297A5C-BB23-4AA6-9ED3-A24A40B239E8}" srcOrd="1" destOrd="0" parTransId="{00F9CDC2-28F1-4C6E-BDAA-BFE3900FE7F0}" sibTransId="{62DF6193-B240-45E2-9B88-2132271518F9}"/>
    <dgm:cxn modelId="{37D9C632-BC36-4225-A096-24F90F298950}" srcId="{7C392D47-6DFA-478B-828A-8CB37D77A033}" destId="{06A24BFF-3EB3-466C-9954-C9DF7BE315AC}" srcOrd="0" destOrd="0" parTransId="{B468EB5D-1A06-431D-99CE-574EB5695830}" sibTransId="{727AF27E-16F0-451B-AB24-7D06A479CC93}"/>
    <dgm:cxn modelId="{42795139-56E5-4CCB-AFB0-46D1F45EC9A1}" type="presOf" srcId="{7C392D47-6DFA-478B-828A-8CB37D77A033}" destId="{076B7E24-4878-43DD-991F-6C8B5FD5278D}" srcOrd="0" destOrd="0" presId="urn:microsoft.com/office/officeart/2018/2/layout/IconVerticalSolidList"/>
    <dgm:cxn modelId="{C4F18B44-29B2-44E5-A737-2056B1634B1E}" srcId="{06A24BFF-3EB3-466C-9954-C9DF7BE315AC}" destId="{63561BAF-B51E-4D2B-B7DA-D93336EF2B13}" srcOrd="1" destOrd="0" parTransId="{3D17FC49-CF59-4A4F-82DF-05FB34B64533}" sibTransId="{C607F09C-44A0-4FFE-B207-1C36AF971C59}"/>
    <dgm:cxn modelId="{4D35C465-1483-4222-83A6-1B9E30E1467F}" type="presOf" srcId="{75703AD7-0A80-47E3-AAC1-83C805619104}" destId="{FEC17F7A-B081-4345-8381-D306364F076A}" srcOrd="0" destOrd="0" presId="urn:microsoft.com/office/officeart/2018/2/layout/IconVerticalSolidList"/>
    <dgm:cxn modelId="{6FF0A947-1AB0-4FF8-A407-A771DA371638}" srcId="{222D5AA2-8547-4C7F-91D0-4F958FD75F64}" destId="{A6504CFB-E4C1-4BED-A955-72FE009EF35F}" srcOrd="0" destOrd="0" parTransId="{EEFB8F4A-C07C-48E2-A413-C82AD00ED244}" sibTransId="{D1E477F3-9CE3-42B5-9926-96EDD5169C83}"/>
    <dgm:cxn modelId="{B7BF5451-822F-458F-9F7A-43CECCF9A995}" type="presOf" srcId="{A38D9828-3970-4AA0-BAFA-9DF16D4BBE5D}" destId="{B6D40769-B011-4B59-8094-C2792A5C18C6}" srcOrd="0" destOrd="0" presId="urn:microsoft.com/office/officeart/2018/2/layout/IconVerticalSolidList"/>
    <dgm:cxn modelId="{6E59E179-3960-4225-BD63-0C0BB88C6460}" type="presOf" srcId="{06A24BFF-3EB3-466C-9954-C9DF7BE315AC}" destId="{D71E4D35-BFA5-4DCD-9BF9-E7210EE69034}" srcOrd="0" destOrd="0" presId="urn:microsoft.com/office/officeart/2018/2/layout/IconVerticalSolidList"/>
    <dgm:cxn modelId="{6B2CCC83-DF30-4C32-BBE4-73A9C7FC1105}" type="presOf" srcId="{222D5AA2-8547-4C7F-91D0-4F958FD75F64}" destId="{7E2CF6AE-D206-49A0-9F40-08247ECDF169}" srcOrd="0" destOrd="0" presId="urn:microsoft.com/office/officeart/2018/2/layout/IconVerticalSolidList"/>
    <dgm:cxn modelId="{CCE998A1-2115-44F5-8958-DB3741046463}" srcId="{06A24BFF-3EB3-466C-9954-C9DF7BE315AC}" destId="{A38D9828-3970-4AA0-BAFA-9DF16D4BBE5D}" srcOrd="0" destOrd="0" parTransId="{DC019D95-9280-4117-AD86-713637C83F41}" sibTransId="{5AAE09C3-6615-4EBE-8A08-923CFE0B3CD2}"/>
    <dgm:cxn modelId="{4F6015BF-192D-4E01-8B3E-2D7EA8A99264}" srcId="{7C392D47-6DFA-478B-828A-8CB37D77A033}" destId="{222D5AA2-8547-4C7F-91D0-4F958FD75F64}" srcOrd="2" destOrd="0" parTransId="{F79527B5-8AA2-4D4F-938B-DB12B92D72E4}" sibTransId="{B4D1847D-7864-4E04-81C6-D659D5396F22}"/>
    <dgm:cxn modelId="{28A096CF-B31C-45D5-A229-EF270C457E82}" type="presOf" srcId="{B0297A5C-BB23-4AA6-9ED3-A24A40B239E8}" destId="{FE27529B-E251-4D98-A3E5-D466324809A5}" srcOrd="0" destOrd="1" presId="urn:microsoft.com/office/officeart/2018/2/layout/IconVerticalSolidList"/>
    <dgm:cxn modelId="{FE12EAEE-15C0-4D89-A3DB-C0BD02635FEF}" type="presOf" srcId="{63561BAF-B51E-4D2B-B7DA-D93336EF2B13}" destId="{B6D40769-B011-4B59-8094-C2792A5C18C6}" srcOrd="0" destOrd="1" presId="urn:microsoft.com/office/officeart/2018/2/layout/IconVerticalSolidList"/>
    <dgm:cxn modelId="{593E2780-CEB2-4F39-B155-BB8D8C45AF07}" type="presParOf" srcId="{076B7E24-4878-43DD-991F-6C8B5FD5278D}" destId="{408F0E3F-5469-4983-9F42-56988D1425F2}" srcOrd="0" destOrd="0" presId="urn:microsoft.com/office/officeart/2018/2/layout/IconVerticalSolidList"/>
    <dgm:cxn modelId="{0A47E234-B87A-45E0-98EA-2ACD79A4E158}" type="presParOf" srcId="{408F0E3F-5469-4983-9F42-56988D1425F2}" destId="{3C41ED02-A138-45A0-9FDC-C8F2E486AE18}" srcOrd="0" destOrd="0" presId="urn:microsoft.com/office/officeart/2018/2/layout/IconVerticalSolidList"/>
    <dgm:cxn modelId="{6645BCCB-1B17-467A-B877-F7563C4080F3}" type="presParOf" srcId="{408F0E3F-5469-4983-9F42-56988D1425F2}" destId="{1215AA1C-D2EF-4E38-8D5B-D6B0F35804BE}" srcOrd="1" destOrd="0" presId="urn:microsoft.com/office/officeart/2018/2/layout/IconVerticalSolidList"/>
    <dgm:cxn modelId="{24C70BCA-C767-4B3B-82D4-8486B2A741FE}" type="presParOf" srcId="{408F0E3F-5469-4983-9F42-56988D1425F2}" destId="{6B23E6C2-A252-47C5-8040-9F5C54CFE61A}" srcOrd="2" destOrd="0" presId="urn:microsoft.com/office/officeart/2018/2/layout/IconVerticalSolidList"/>
    <dgm:cxn modelId="{6AF83D90-15B1-4B06-AEC8-DC9D6C4AB664}" type="presParOf" srcId="{408F0E3F-5469-4983-9F42-56988D1425F2}" destId="{D71E4D35-BFA5-4DCD-9BF9-E7210EE69034}" srcOrd="3" destOrd="0" presId="urn:microsoft.com/office/officeart/2018/2/layout/IconVerticalSolidList"/>
    <dgm:cxn modelId="{266D6108-4586-4EEB-ABFB-CBD691BFC283}" type="presParOf" srcId="{408F0E3F-5469-4983-9F42-56988D1425F2}" destId="{B6D40769-B011-4B59-8094-C2792A5C18C6}" srcOrd="4" destOrd="0" presId="urn:microsoft.com/office/officeart/2018/2/layout/IconVerticalSolidList"/>
    <dgm:cxn modelId="{92AA7E65-FDCB-47DC-B277-5372050B1F16}" type="presParOf" srcId="{076B7E24-4878-43DD-991F-6C8B5FD5278D}" destId="{A9B4CA65-E34F-475F-A46B-CE8D7BC309A5}" srcOrd="1" destOrd="0" presId="urn:microsoft.com/office/officeart/2018/2/layout/IconVerticalSolidList"/>
    <dgm:cxn modelId="{E448C994-F726-4AB9-9E23-66F04EC0DCEE}" type="presParOf" srcId="{076B7E24-4878-43DD-991F-6C8B5FD5278D}" destId="{F5B20742-C435-4982-9AC4-D5741BE6107C}" srcOrd="2" destOrd="0" presId="urn:microsoft.com/office/officeart/2018/2/layout/IconVerticalSolidList"/>
    <dgm:cxn modelId="{B79FA035-0A9C-484F-8FED-264D84C2804D}" type="presParOf" srcId="{F5B20742-C435-4982-9AC4-D5741BE6107C}" destId="{E557A5EA-8CE5-40B4-9A8D-D11DFE4A7088}" srcOrd="0" destOrd="0" presId="urn:microsoft.com/office/officeart/2018/2/layout/IconVerticalSolidList"/>
    <dgm:cxn modelId="{FDCE7F60-D1B1-4276-9593-98A369695100}" type="presParOf" srcId="{F5B20742-C435-4982-9AC4-D5741BE6107C}" destId="{4596B78D-AABC-4924-84D4-7D02A24441B6}" srcOrd="1" destOrd="0" presId="urn:microsoft.com/office/officeart/2018/2/layout/IconVerticalSolidList"/>
    <dgm:cxn modelId="{D487DA6B-4B53-45D3-A1C3-13AF5104205A}" type="presParOf" srcId="{F5B20742-C435-4982-9AC4-D5741BE6107C}" destId="{498CF8D1-0A20-4D4D-AFD9-B7FFEBBDFDFA}" srcOrd="2" destOrd="0" presId="urn:microsoft.com/office/officeart/2018/2/layout/IconVerticalSolidList"/>
    <dgm:cxn modelId="{E2334A2E-A3F3-4719-8B87-F905634B959F}" type="presParOf" srcId="{F5B20742-C435-4982-9AC4-D5741BE6107C}" destId="{FEC17F7A-B081-4345-8381-D306364F076A}" srcOrd="3" destOrd="0" presId="urn:microsoft.com/office/officeart/2018/2/layout/IconVerticalSolidList"/>
    <dgm:cxn modelId="{0554C369-B806-447A-8981-53C06902F898}" type="presParOf" srcId="{076B7E24-4878-43DD-991F-6C8B5FD5278D}" destId="{698D184C-03A4-4836-AC7E-8FB212997214}" srcOrd="3" destOrd="0" presId="urn:microsoft.com/office/officeart/2018/2/layout/IconVerticalSolidList"/>
    <dgm:cxn modelId="{F385F098-377C-4D63-954F-C603F9425D8E}" type="presParOf" srcId="{076B7E24-4878-43DD-991F-6C8B5FD5278D}" destId="{77AD1C25-ECDE-47E5-98B9-7B9E8F761099}" srcOrd="4" destOrd="0" presId="urn:microsoft.com/office/officeart/2018/2/layout/IconVerticalSolidList"/>
    <dgm:cxn modelId="{F714B6ED-B3E5-47E1-9DC7-132ACE6459AF}" type="presParOf" srcId="{77AD1C25-ECDE-47E5-98B9-7B9E8F761099}" destId="{55BA9168-38FC-4D1E-AB6D-72C5CFBBDD12}" srcOrd="0" destOrd="0" presId="urn:microsoft.com/office/officeart/2018/2/layout/IconVerticalSolidList"/>
    <dgm:cxn modelId="{6D4B408F-833E-4870-A548-4724C6231B93}" type="presParOf" srcId="{77AD1C25-ECDE-47E5-98B9-7B9E8F761099}" destId="{9FBFD25F-FE4A-409D-B91C-F0245DF48EDC}" srcOrd="1" destOrd="0" presId="urn:microsoft.com/office/officeart/2018/2/layout/IconVerticalSolidList"/>
    <dgm:cxn modelId="{5816B60F-80C2-4035-AE3B-4EFECDD5CCCC}" type="presParOf" srcId="{77AD1C25-ECDE-47E5-98B9-7B9E8F761099}" destId="{797499DF-304E-4879-B137-E9D0557444AA}" srcOrd="2" destOrd="0" presId="urn:microsoft.com/office/officeart/2018/2/layout/IconVerticalSolidList"/>
    <dgm:cxn modelId="{9D610BD5-1B9E-447A-9A00-C2465A677547}" type="presParOf" srcId="{77AD1C25-ECDE-47E5-98B9-7B9E8F761099}" destId="{7E2CF6AE-D206-49A0-9F40-08247ECDF169}" srcOrd="3" destOrd="0" presId="urn:microsoft.com/office/officeart/2018/2/layout/IconVerticalSolidList"/>
    <dgm:cxn modelId="{580F7226-8E71-4BC3-9E9A-6B6217E00737}" type="presParOf" srcId="{77AD1C25-ECDE-47E5-98B9-7B9E8F761099}" destId="{FE27529B-E251-4D98-A3E5-D466324809A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78FE2-DD5C-3B45-8A72-D3E6B486B1A2}">
      <dsp:nvSpPr>
        <dsp:cNvPr id="0" name=""/>
        <dsp:cNvSpPr/>
      </dsp:nvSpPr>
      <dsp:spPr>
        <a:xfrm>
          <a:off x="0" y="58182"/>
          <a:ext cx="6833175" cy="9582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Performance evaluations</a:t>
          </a:r>
          <a:endParaRPr lang="en-US" sz="3900" kern="1200"/>
        </a:p>
      </dsp:txBody>
      <dsp:txXfrm>
        <a:off x="46777" y="104959"/>
        <a:ext cx="6739621" cy="864676"/>
      </dsp:txXfrm>
    </dsp:sp>
    <dsp:sp modelId="{11B18075-D0B5-6F42-8E8C-944294DC3C85}">
      <dsp:nvSpPr>
        <dsp:cNvPr id="0" name=""/>
        <dsp:cNvSpPr/>
      </dsp:nvSpPr>
      <dsp:spPr>
        <a:xfrm>
          <a:off x="0" y="1016412"/>
          <a:ext cx="6833175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53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000" kern="1200"/>
            <a:t>Quality of the service/project delivery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000" kern="1200" dirty="0"/>
            <a:t>Results/Outcomes achieved by the project/programme</a:t>
          </a:r>
          <a:endParaRPr lang="en-US" sz="3000" kern="1200" dirty="0"/>
        </a:p>
      </dsp:txBody>
      <dsp:txXfrm>
        <a:off x="0" y="1016412"/>
        <a:ext cx="6833175" cy="1937520"/>
      </dsp:txXfrm>
    </dsp:sp>
    <dsp:sp modelId="{008F8D28-C156-E64A-B080-E328A7E78197}">
      <dsp:nvSpPr>
        <dsp:cNvPr id="0" name=""/>
        <dsp:cNvSpPr/>
      </dsp:nvSpPr>
      <dsp:spPr>
        <a:xfrm>
          <a:off x="0" y="2953932"/>
          <a:ext cx="6833175" cy="958230"/>
        </a:xfrm>
        <a:prstGeom prst="roundRect">
          <a:avLst/>
        </a:prstGeom>
        <a:solidFill>
          <a:schemeClr val="accent2">
            <a:hueOff val="-1508654"/>
            <a:satOff val="-28061"/>
            <a:lumOff val="-1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Impact evaluations</a:t>
          </a:r>
          <a:endParaRPr lang="en-US" sz="3900" kern="1200"/>
        </a:p>
      </dsp:txBody>
      <dsp:txXfrm>
        <a:off x="46777" y="3000709"/>
        <a:ext cx="6739621" cy="864676"/>
      </dsp:txXfrm>
    </dsp:sp>
    <dsp:sp modelId="{63658E52-CAD6-4944-865E-3D73930BE869}">
      <dsp:nvSpPr>
        <dsp:cNvPr id="0" name=""/>
        <dsp:cNvSpPr/>
      </dsp:nvSpPr>
      <dsp:spPr>
        <a:xfrm>
          <a:off x="0" y="3912163"/>
          <a:ext cx="6833175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53" tIns="36830" rIns="206248" bIns="3683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 dirty="0"/>
            <a:t>Changes in outcomes attributed to the programme executed </a:t>
          </a:r>
          <a:r>
            <a:rPr lang="en-GB" sz="2400" i="1" kern="1200" dirty="0">
              <a:solidFill>
                <a:srgbClr val="FF0000"/>
              </a:solidFill>
            </a:rPr>
            <a:t>(what would have happened to the beneficiaries if this project was not executed?)</a:t>
          </a:r>
          <a:endParaRPr lang="en-US" sz="2900" i="1" kern="1200" dirty="0">
            <a:solidFill>
              <a:srgbClr val="FF0000"/>
            </a:solidFill>
          </a:endParaRPr>
        </a:p>
      </dsp:txBody>
      <dsp:txXfrm>
        <a:off x="0" y="3912163"/>
        <a:ext cx="6833175" cy="1614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2161A-03DC-B54C-8A17-425871BEA1E4}">
      <dsp:nvSpPr>
        <dsp:cNvPr id="0" name=""/>
        <dsp:cNvSpPr/>
      </dsp:nvSpPr>
      <dsp:spPr>
        <a:xfrm>
          <a:off x="0" y="0"/>
          <a:ext cx="8090900" cy="5799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Timely collection of information</a:t>
          </a:r>
          <a:endParaRPr lang="en-US" sz="2000" kern="1200" dirty="0"/>
        </a:p>
      </dsp:txBody>
      <dsp:txXfrm>
        <a:off x="16987" y="16987"/>
        <a:ext cx="7397214" cy="545992"/>
      </dsp:txXfrm>
    </dsp:sp>
    <dsp:sp modelId="{0FDD801D-C281-7C4C-8641-FBB6B318B243}">
      <dsp:nvSpPr>
        <dsp:cNvPr id="0" name=""/>
        <dsp:cNvSpPr/>
      </dsp:nvSpPr>
      <dsp:spPr>
        <a:xfrm>
          <a:off x="604190" y="660517"/>
          <a:ext cx="8090900" cy="5799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Information sources: Administrative data, Reporting systems, Field surveys</a:t>
          </a:r>
          <a:endParaRPr lang="en-US" sz="2000" kern="1200" dirty="0"/>
        </a:p>
      </dsp:txBody>
      <dsp:txXfrm>
        <a:off x="621177" y="677504"/>
        <a:ext cx="7075757" cy="545992"/>
      </dsp:txXfrm>
    </dsp:sp>
    <dsp:sp modelId="{37948D8D-D5D0-084D-9E97-435EDF84C5B8}">
      <dsp:nvSpPr>
        <dsp:cNvPr id="0" name=""/>
        <dsp:cNvSpPr/>
      </dsp:nvSpPr>
      <dsp:spPr>
        <a:xfrm>
          <a:off x="1208381" y="1321035"/>
          <a:ext cx="8090900" cy="5799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Compilation of reports objectively</a:t>
          </a:r>
        </a:p>
      </dsp:txBody>
      <dsp:txXfrm>
        <a:off x="1225368" y="1338022"/>
        <a:ext cx="7075757" cy="545992"/>
      </dsp:txXfrm>
    </dsp:sp>
    <dsp:sp modelId="{E888CFEA-AE47-0349-804E-C713B688F2D2}">
      <dsp:nvSpPr>
        <dsp:cNvPr id="0" name=""/>
        <dsp:cNvSpPr/>
      </dsp:nvSpPr>
      <dsp:spPr>
        <a:xfrm>
          <a:off x="1812571" y="1981553"/>
          <a:ext cx="8090900" cy="5799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Monitoring frequency (depends on the nature of the project and duration)</a:t>
          </a:r>
          <a:endParaRPr lang="en-US" sz="2000" kern="1200" dirty="0"/>
        </a:p>
      </dsp:txBody>
      <dsp:txXfrm>
        <a:off x="1829558" y="1998540"/>
        <a:ext cx="7075757" cy="545992"/>
      </dsp:txXfrm>
    </dsp:sp>
    <dsp:sp modelId="{6D572CE9-28C8-3344-9D54-D92A7801A3E0}">
      <dsp:nvSpPr>
        <dsp:cNvPr id="0" name=""/>
        <dsp:cNvSpPr/>
      </dsp:nvSpPr>
      <dsp:spPr>
        <a:xfrm>
          <a:off x="2416762" y="2642071"/>
          <a:ext cx="8090900" cy="5799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Avoid information overload!</a:t>
          </a:r>
        </a:p>
      </dsp:txBody>
      <dsp:txXfrm>
        <a:off x="2433749" y="2659058"/>
        <a:ext cx="7075757" cy="545992"/>
      </dsp:txXfrm>
    </dsp:sp>
    <dsp:sp modelId="{AB6FB572-67C7-5847-A21D-F8B577A4DD37}">
      <dsp:nvSpPr>
        <dsp:cNvPr id="0" name=""/>
        <dsp:cNvSpPr/>
      </dsp:nvSpPr>
      <dsp:spPr>
        <a:xfrm>
          <a:off x="7713922" y="423697"/>
          <a:ext cx="376978" cy="3769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798742" y="423697"/>
        <a:ext cx="207338" cy="283676"/>
      </dsp:txXfrm>
    </dsp:sp>
    <dsp:sp modelId="{C0594189-43D0-8649-B6EC-273AFF143FD4}">
      <dsp:nvSpPr>
        <dsp:cNvPr id="0" name=""/>
        <dsp:cNvSpPr/>
      </dsp:nvSpPr>
      <dsp:spPr>
        <a:xfrm>
          <a:off x="8318112" y="1084215"/>
          <a:ext cx="376978" cy="3769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402932" y="1084215"/>
        <a:ext cx="207338" cy="283676"/>
      </dsp:txXfrm>
    </dsp:sp>
    <dsp:sp modelId="{1D295B1B-64EB-5B4C-A4C1-C461BB9D9FD2}">
      <dsp:nvSpPr>
        <dsp:cNvPr id="0" name=""/>
        <dsp:cNvSpPr/>
      </dsp:nvSpPr>
      <dsp:spPr>
        <a:xfrm>
          <a:off x="8922303" y="1735067"/>
          <a:ext cx="376978" cy="37697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9007123" y="1735067"/>
        <a:ext cx="207338" cy="283676"/>
      </dsp:txXfrm>
    </dsp:sp>
    <dsp:sp modelId="{698B1950-2E3E-0B43-9A71-EF76E9001FF9}">
      <dsp:nvSpPr>
        <dsp:cNvPr id="0" name=""/>
        <dsp:cNvSpPr/>
      </dsp:nvSpPr>
      <dsp:spPr>
        <a:xfrm>
          <a:off x="9526493" y="2402029"/>
          <a:ext cx="376978" cy="37697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611313" y="2402029"/>
        <a:ext cx="207338" cy="283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1ED02-A138-45A0-9FDC-C8F2E486AE18}">
      <dsp:nvSpPr>
        <dsp:cNvPr id="0" name=""/>
        <dsp:cNvSpPr/>
      </dsp:nvSpPr>
      <dsp:spPr>
        <a:xfrm>
          <a:off x="0" y="681"/>
          <a:ext cx="6833175" cy="15953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5AA1C-D2EF-4E38-8D5B-D6B0F35804BE}">
      <dsp:nvSpPr>
        <dsp:cNvPr id="0" name=""/>
        <dsp:cNvSpPr/>
      </dsp:nvSpPr>
      <dsp:spPr>
        <a:xfrm>
          <a:off x="482581" y="359626"/>
          <a:ext cx="877420" cy="877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E4D35-BFA5-4DCD-9BF9-E7210EE69034}">
      <dsp:nvSpPr>
        <dsp:cNvPr id="0" name=""/>
        <dsp:cNvSpPr/>
      </dsp:nvSpPr>
      <dsp:spPr>
        <a:xfrm>
          <a:off x="1842582" y="681"/>
          <a:ext cx="3074928" cy="1595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37" tIns="168837" rIns="168837" bIns="16883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Improve program implementation</a:t>
          </a:r>
        </a:p>
      </dsp:txBody>
      <dsp:txXfrm>
        <a:off x="1842582" y="681"/>
        <a:ext cx="3074928" cy="1595309"/>
      </dsp:txXfrm>
    </dsp:sp>
    <dsp:sp modelId="{B6D40769-B011-4B59-8094-C2792A5C18C6}">
      <dsp:nvSpPr>
        <dsp:cNvPr id="0" name=""/>
        <dsp:cNvSpPr/>
      </dsp:nvSpPr>
      <dsp:spPr>
        <a:xfrm>
          <a:off x="4917510" y="681"/>
          <a:ext cx="1915664" cy="1595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37" tIns="168837" rIns="168837" bIns="168837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Data on program progress and implementation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Improve program management and decision making</a:t>
          </a:r>
        </a:p>
      </dsp:txBody>
      <dsp:txXfrm>
        <a:off x="4917510" y="681"/>
        <a:ext cx="1915664" cy="1595309"/>
      </dsp:txXfrm>
    </dsp:sp>
    <dsp:sp modelId="{E557A5EA-8CE5-40B4-9A8D-D11DFE4A7088}">
      <dsp:nvSpPr>
        <dsp:cNvPr id="0" name=""/>
        <dsp:cNvSpPr/>
      </dsp:nvSpPr>
      <dsp:spPr>
        <a:xfrm>
          <a:off x="0" y="1994818"/>
          <a:ext cx="6833175" cy="15953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6B78D-AABC-4924-84D4-7D02A24441B6}">
      <dsp:nvSpPr>
        <dsp:cNvPr id="0" name=""/>
        <dsp:cNvSpPr/>
      </dsp:nvSpPr>
      <dsp:spPr>
        <a:xfrm>
          <a:off x="482581" y="2353762"/>
          <a:ext cx="877420" cy="877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17F7A-B081-4345-8381-D306364F076A}">
      <dsp:nvSpPr>
        <dsp:cNvPr id="0" name=""/>
        <dsp:cNvSpPr/>
      </dsp:nvSpPr>
      <dsp:spPr>
        <a:xfrm>
          <a:off x="1842582" y="1994818"/>
          <a:ext cx="4990592" cy="1595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37" tIns="168837" rIns="168837" bIns="16883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Inform future programming</a:t>
          </a:r>
        </a:p>
      </dsp:txBody>
      <dsp:txXfrm>
        <a:off x="1842582" y="1994818"/>
        <a:ext cx="4990592" cy="1595309"/>
      </dsp:txXfrm>
    </dsp:sp>
    <dsp:sp modelId="{55BA9168-38FC-4D1E-AB6D-72C5CFBBDD12}">
      <dsp:nvSpPr>
        <dsp:cNvPr id="0" name=""/>
        <dsp:cNvSpPr/>
      </dsp:nvSpPr>
      <dsp:spPr>
        <a:xfrm>
          <a:off x="0" y="3988954"/>
          <a:ext cx="6833175" cy="15953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FD25F-FE4A-409D-B91C-F0245DF48EDC}">
      <dsp:nvSpPr>
        <dsp:cNvPr id="0" name=""/>
        <dsp:cNvSpPr/>
      </dsp:nvSpPr>
      <dsp:spPr>
        <a:xfrm>
          <a:off x="482581" y="4347899"/>
          <a:ext cx="877420" cy="877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CF6AE-D206-49A0-9F40-08247ECDF169}">
      <dsp:nvSpPr>
        <dsp:cNvPr id="0" name=""/>
        <dsp:cNvSpPr/>
      </dsp:nvSpPr>
      <dsp:spPr>
        <a:xfrm>
          <a:off x="1842582" y="3988954"/>
          <a:ext cx="3074928" cy="1595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37" tIns="168837" rIns="168837" bIns="16883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Inform stakeholders </a:t>
          </a:r>
        </a:p>
      </dsp:txBody>
      <dsp:txXfrm>
        <a:off x="1842582" y="3988954"/>
        <a:ext cx="3074928" cy="1595309"/>
      </dsp:txXfrm>
    </dsp:sp>
    <dsp:sp modelId="{FE27529B-E251-4D98-A3E5-D466324809A5}">
      <dsp:nvSpPr>
        <dsp:cNvPr id="0" name=""/>
        <dsp:cNvSpPr/>
      </dsp:nvSpPr>
      <dsp:spPr>
        <a:xfrm>
          <a:off x="4917510" y="3988954"/>
          <a:ext cx="1915664" cy="1595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37" tIns="168837" rIns="168837" bIns="168837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Accountability (donors, beneficiaries)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Advocacy</a:t>
          </a:r>
        </a:p>
      </dsp:txBody>
      <dsp:txXfrm>
        <a:off x="4917510" y="3988954"/>
        <a:ext cx="1915664" cy="1595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4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0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2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9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3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77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4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7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4B9DE3-1715-4EE3-99FA-C9BC12F5D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36FFF-23B1-460E-8530-6886CA672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260" r="-1" b="1666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5A92C-EAEC-4F4B-9616-E90CB3C78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799418"/>
            <a:ext cx="5613398" cy="29293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Monitoring &amp; Evaluation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1CE64C3-0BA7-2344-BB48-2B7093B01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728775"/>
            <a:ext cx="5533671" cy="2299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000">
                <a:solidFill>
                  <a:srgbClr val="FFFFFF"/>
                </a:solidFill>
              </a:rPr>
              <a:t>FPA-SKPA Programme</a:t>
            </a:r>
          </a:p>
          <a:p>
            <a:pPr algn="r"/>
            <a:r>
              <a:rPr lang="en-US" sz="2000">
                <a:solidFill>
                  <a:srgbClr val="FFFFFF"/>
                </a:solidFill>
              </a:rPr>
              <a:t>GMME</a:t>
            </a:r>
          </a:p>
          <a:p>
            <a:pPr algn="r"/>
            <a:r>
              <a:rPr lang="en-US" sz="2000">
                <a:solidFill>
                  <a:srgbClr val="FFFFFF"/>
                </a:solidFill>
              </a:rPr>
              <a:t>Lasantha Wickremesooriya</a:t>
            </a:r>
          </a:p>
          <a:p>
            <a:pPr algn="r"/>
            <a:r>
              <a:rPr lang="en-US" sz="2000">
                <a:solidFill>
                  <a:srgbClr val="FFFFFF"/>
                </a:solidFill>
              </a:rPr>
              <a:t>Consultant Strategist</a:t>
            </a:r>
          </a:p>
          <a:p>
            <a:pPr algn="r"/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47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612EE356-A629-4F1A-9BAD-E21B3B10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8B7ED41-F3D7-4286-AD0B-B4A216D7E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10" y="489853"/>
            <a:ext cx="3990149" cy="585810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DDCD9AD-10CC-5B40-B282-76FEAF5AB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955" y="976152"/>
            <a:ext cx="3555211" cy="502492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5100" dirty="0"/>
              <a:t>What is the purpose….?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317483B-E60B-4F41-9448-D757B9FCD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EB44B66-1945-4638-8E9A-4F49493D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4820" name="Rectangle 3">
            <a:extLst>
              <a:ext uri="{FF2B5EF4-FFF2-40B4-BE49-F238E27FC236}">
                <a16:creationId xmlns:a16="http://schemas.microsoft.com/office/drawing/2014/main" id="{52F9FDC0-023D-4BB3-AE79-7337B7140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336625"/>
              </p:ext>
            </p:extLst>
          </p:nvPr>
        </p:nvGraphicFramePr>
        <p:xfrm>
          <a:off x="4796496" y="636527"/>
          <a:ext cx="6833175" cy="5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graphicEl>
                                              <a:dgm id="{1215AA1C-D2EF-4E38-8D5B-D6B0F358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graphicEl>
                                              <a:dgm id="{1215AA1C-D2EF-4E38-8D5B-D6B0F3580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graphicEl>
                                              <a:dgm id="{3C41ED02-A138-45A0-9FDC-C8F2E486A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4820">
                                            <p:graphicEl>
                                              <a:dgm id="{3C41ED02-A138-45A0-9FDC-C8F2E486A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graphicEl>
                                              <a:dgm id="{D71E4D35-BFA5-4DCD-9BF9-E7210EE69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4820">
                                            <p:graphicEl>
                                              <a:dgm id="{D71E4D35-BFA5-4DCD-9BF9-E7210EE69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graphicEl>
                                              <a:dgm id="{B6D40769-B011-4B59-8094-C2792A5C1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4820">
                                            <p:graphicEl>
                                              <a:dgm id="{B6D40769-B011-4B59-8094-C2792A5C1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graphicEl>
                                              <a:dgm id="{E557A5EA-8CE5-40B4-9A8D-D11DFE4A7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4820">
                                            <p:graphicEl>
                                              <a:dgm id="{E557A5EA-8CE5-40B4-9A8D-D11DFE4A7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graphicEl>
                                              <a:dgm id="{4596B78D-AABC-4924-84D4-7D02A2444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4820">
                                            <p:graphicEl>
                                              <a:dgm id="{4596B78D-AABC-4924-84D4-7D02A2444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graphicEl>
                                              <a:dgm id="{FEC17F7A-B081-4345-8381-D306364F0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4820">
                                            <p:graphicEl>
                                              <a:dgm id="{FEC17F7A-B081-4345-8381-D306364F0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graphicEl>
                                              <a:dgm id="{55BA9168-38FC-4D1E-AB6D-72C5CFBBD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4820">
                                            <p:graphicEl>
                                              <a:dgm id="{55BA9168-38FC-4D1E-AB6D-72C5CFBBD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graphicEl>
                                              <a:dgm id="{9FBFD25F-FE4A-409D-B91C-F0245DF48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4820">
                                            <p:graphicEl>
                                              <a:dgm id="{9FBFD25F-FE4A-409D-B91C-F0245DF48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graphicEl>
                                              <a:dgm id="{7E2CF6AE-D206-49A0-9F40-08247ECDF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34820">
                                            <p:graphicEl>
                                              <a:dgm id="{7E2CF6AE-D206-49A0-9F40-08247ECDF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graphicEl>
                                              <a:dgm id="{FE27529B-E251-4D98-A3E5-D46632480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4820">
                                            <p:graphicEl>
                                              <a:dgm id="{FE27529B-E251-4D98-A3E5-D46632480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820" grpId="0">
        <p:bldSub>
          <a:bldDgm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Web of wires showing connections between groups and singles">
            <a:extLst>
              <a:ext uri="{FF2B5EF4-FFF2-40B4-BE49-F238E27FC236}">
                <a16:creationId xmlns:a16="http://schemas.microsoft.com/office/drawing/2014/main" id="{8FF4EB70-9AFE-4385-BD8E-B9500C26D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15708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984FB5-8B62-E342-B4B6-E31B9009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Discussion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02D326-F829-4915-A540-3A4D5ADFC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28E080-CC35-4F6C-9D3C-949904DC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D15F4D-EBD8-EA4A-B9F4-C5EC8ABF6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13" y="479458"/>
            <a:ext cx="5828146" cy="5889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AF0A5-5A27-C149-A2D2-F87D19B5D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1" y="488787"/>
            <a:ext cx="5537668" cy="588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57A8522F-5DA4-A74D-89EF-14703A8FA2C5}"/>
              </a:ext>
            </a:extLst>
          </p:cNvPr>
          <p:cNvSpPr/>
          <p:nvPr/>
        </p:nvSpPr>
        <p:spPr>
          <a:xfrm>
            <a:off x="9605176" y="161436"/>
            <a:ext cx="2432135" cy="2271664"/>
          </a:xfrm>
          <a:prstGeom prst="sun">
            <a:avLst/>
          </a:prstGeom>
          <a:solidFill>
            <a:srgbClr val="FF9300"/>
          </a:solidFill>
          <a:ln>
            <a:gradFill>
              <a:gsLst>
                <a:gs pos="80000">
                  <a:srgbClr val="FF7E79"/>
                </a:gs>
                <a:gs pos="74999">
                  <a:srgbClr val="BFCBF6"/>
                </a:gs>
                <a:gs pos="93999">
                  <a:srgbClr val="FF2600"/>
                </a:gs>
                <a:gs pos="72002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78816">
              <a:srgbClr val="FFC000">
                <a:alpha val="40000"/>
              </a:srgbClr>
            </a:glow>
            <a:outerShdw blurRad="52982" dist="50800" dir="5400000" sx="61000" sy="61000" algn="ctr" rotWithShape="0">
              <a:srgbClr val="000000">
                <a:alpha val="0"/>
              </a:srgbClr>
            </a:outerShdw>
            <a:reflection endPos="0" dir="5400000" sy="-100000" algn="bl" rotWithShape="0"/>
            <a:softEdge rad="3368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Purpose</a:t>
            </a:r>
          </a:p>
        </p:txBody>
      </p:sp>
      <p:sp>
        <p:nvSpPr>
          <p:cNvPr id="5" name="12-point Star 4">
            <a:extLst>
              <a:ext uri="{FF2B5EF4-FFF2-40B4-BE49-F238E27FC236}">
                <a16:creationId xmlns:a16="http://schemas.microsoft.com/office/drawing/2014/main" id="{EDE48823-B899-1F4C-AD2C-5B7831CB5F63}"/>
              </a:ext>
            </a:extLst>
          </p:cNvPr>
          <p:cNvSpPr/>
          <p:nvPr/>
        </p:nvSpPr>
        <p:spPr>
          <a:xfrm>
            <a:off x="7149746" y="1589164"/>
            <a:ext cx="1272208" cy="111318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Goal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9FBBE-225A-8842-A4F2-EBF265479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4" y="5132532"/>
            <a:ext cx="1197841" cy="1197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93A02F-9ED0-7441-B7DD-CC49DDDC3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64" y="5287242"/>
            <a:ext cx="888999" cy="888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3769-1839-EC4D-94AA-54E0322C6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37" y="3713018"/>
            <a:ext cx="1197841" cy="10481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7FA3C8-7541-9D44-BB7D-A90C3AF67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90802">
            <a:off x="3191593" y="2189826"/>
            <a:ext cx="4164121" cy="312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urved Up Arrow 21">
            <a:extLst>
              <a:ext uri="{FF2B5EF4-FFF2-40B4-BE49-F238E27FC236}">
                <a16:creationId xmlns:a16="http://schemas.microsoft.com/office/drawing/2014/main" id="{9715F613-7321-2049-97DF-7B6F4045E611}"/>
              </a:ext>
            </a:extLst>
          </p:cNvPr>
          <p:cNvSpPr/>
          <p:nvPr/>
        </p:nvSpPr>
        <p:spPr>
          <a:xfrm rot="20457095" flipH="1" flipV="1">
            <a:off x="7400968" y="288617"/>
            <a:ext cx="2612370" cy="1034473"/>
          </a:xfrm>
          <a:prstGeom prst="curvedUpArrow">
            <a:avLst>
              <a:gd name="adj1" fmla="val 13862"/>
              <a:gd name="adj2" fmla="val 35477"/>
              <a:gd name="adj3" fmla="val 250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Up Arrow 22">
            <a:extLst>
              <a:ext uri="{FF2B5EF4-FFF2-40B4-BE49-F238E27FC236}">
                <a16:creationId xmlns:a16="http://schemas.microsoft.com/office/drawing/2014/main" id="{E4DE7332-4057-774B-8C39-D25256DD2552}"/>
              </a:ext>
            </a:extLst>
          </p:cNvPr>
          <p:cNvSpPr/>
          <p:nvPr/>
        </p:nvSpPr>
        <p:spPr>
          <a:xfrm rot="20457095" flipH="1" flipV="1">
            <a:off x="494389" y="523413"/>
            <a:ext cx="6793309" cy="2270504"/>
          </a:xfrm>
          <a:prstGeom prst="curvedUpArrow">
            <a:avLst>
              <a:gd name="adj1" fmla="val 13862"/>
              <a:gd name="adj2" fmla="val 35477"/>
              <a:gd name="adj3" fmla="val 250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0E24382E-2AB5-A84E-8EAD-893FC542F66E}"/>
              </a:ext>
            </a:extLst>
          </p:cNvPr>
          <p:cNvSpPr/>
          <p:nvPr/>
        </p:nvSpPr>
        <p:spPr>
          <a:xfrm>
            <a:off x="819969" y="4475200"/>
            <a:ext cx="1302327" cy="988291"/>
          </a:xfrm>
          <a:prstGeom prst="triangle">
            <a:avLst/>
          </a:prstGeom>
          <a:noFill/>
          <a:ln w="19050" cap="sq">
            <a:solidFill>
              <a:srgbClr val="FF0000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riped Right Arrow 24">
            <a:extLst>
              <a:ext uri="{FF2B5EF4-FFF2-40B4-BE49-F238E27FC236}">
                <a16:creationId xmlns:a16="http://schemas.microsoft.com/office/drawing/2014/main" id="{2B70F96C-A0C2-3044-B662-C2E3AF3792EA}"/>
              </a:ext>
            </a:extLst>
          </p:cNvPr>
          <p:cNvSpPr/>
          <p:nvPr/>
        </p:nvSpPr>
        <p:spPr>
          <a:xfrm rot="20247335">
            <a:off x="2216662" y="4204386"/>
            <a:ext cx="1039454" cy="683491"/>
          </a:xfrm>
          <a:prstGeom prst="stripedRightArrow">
            <a:avLst>
              <a:gd name="adj1" fmla="val 59045"/>
              <a:gd name="adj2" fmla="val 50000"/>
            </a:avLst>
          </a:prstGeom>
          <a:solidFill>
            <a:srgbClr val="94165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1A4E8F-1CE7-8F44-B2EE-8FE24AECCC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712"/>
          <a:stretch/>
        </p:blipFill>
        <p:spPr>
          <a:xfrm>
            <a:off x="8612716" y="2786502"/>
            <a:ext cx="1497909" cy="1478280"/>
          </a:xfrm>
          <a:prstGeom prst="rect">
            <a:avLst/>
          </a:prstGeom>
        </p:spPr>
      </p:pic>
      <p:sp>
        <p:nvSpPr>
          <p:cNvPr id="27" name="Striped Right Arrow 26">
            <a:extLst>
              <a:ext uri="{FF2B5EF4-FFF2-40B4-BE49-F238E27FC236}">
                <a16:creationId xmlns:a16="http://schemas.microsoft.com/office/drawing/2014/main" id="{549FB5E3-1769-FC40-BA68-C735DD20BF8C}"/>
              </a:ext>
            </a:extLst>
          </p:cNvPr>
          <p:cNvSpPr/>
          <p:nvPr/>
        </p:nvSpPr>
        <p:spPr>
          <a:xfrm rot="21052852">
            <a:off x="4316223" y="3522638"/>
            <a:ext cx="1039454" cy="683491"/>
          </a:xfrm>
          <a:prstGeom prst="stripedRightArrow">
            <a:avLst>
              <a:gd name="adj1" fmla="val 59045"/>
              <a:gd name="adj2" fmla="val 50000"/>
            </a:avLst>
          </a:prstGeom>
          <a:solidFill>
            <a:srgbClr val="94165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triped Right Arrow 27">
            <a:extLst>
              <a:ext uri="{FF2B5EF4-FFF2-40B4-BE49-F238E27FC236}">
                <a16:creationId xmlns:a16="http://schemas.microsoft.com/office/drawing/2014/main" id="{909612D8-3568-164F-A921-9F05BB467D82}"/>
              </a:ext>
            </a:extLst>
          </p:cNvPr>
          <p:cNvSpPr/>
          <p:nvPr/>
        </p:nvSpPr>
        <p:spPr>
          <a:xfrm>
            <a:off x="6189648" y="3267521"/>
            <a:ext cx="1039454" cy="683491"/>
          </a:xfrm>
          <a:prstGeom prst="stripedRightArrow">
            <a:avLst>
              <a:gd name="adj1" fmla="val 59045"/>
              <a:gd name="adj2" fmla="val 50000"/>
            </a:avLst>
          </a:prstGeom>
          <a:solidFill>
            <a:srgbClr val="94165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triped Right Arrow 28">
            <a:extLst>
              <a:ext uri="{FF2B5EF4-FFF2-40B4-BE49-F238E27FC236}">
                <a16:creationId xmlns:a16="http://schemas.microsoft.com/office/drawing/2014/main" id="{43DB2188-FCFB-5D47-AA4B-A8D28BF42FED}"/>
              </a:ext>
            </a:extLst>
          </p:cNvPr>
          <p:cNvSpPr/>
          <p:nvPr/>
        </p:nvSpPr>
        <p:spPr>
          <a:xfrm>
            <a:off x="7595851" y="3260419"/>
            <a:ext cx="1039454" cy="683491"/>
          </a:xfrm>
          <a:prstGeom prst="stripedRightArrow">
            <a:avLst>
              <a:gd name="adj1" fmla="val 59045"/>
              <a:gd name="adj2" fmla="val 50000"/>
            </a:avLst>
          </a:prstGeom>
          <a:solidFill>
            <a:srgbClr val="94165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8F9FC9F7-702C-C546-92B9-3B83E9A1F3ED}"/>
              </a:ext>
            </a:extLst>
          </p:cNvPr>
          <p:cNvSpPr/>
          <p:nvPr/>
        </p:nvSpPr>
        <p:spPr>
          <a:xfrm rot="20597969">
            <a:off x="8443484" y="1669397"/>
            <a:ext cx="1397163" cy="354918"/>
          </a:xfrm>
          <a:prstGeom prst="leftRightArrow">
            <a:avLst/>
          </a:prstGeom>
          <a:solidFill>
            <a:srgbClr val="FFFD78"/>
          </a:solidFill>
          <a:ln>
            <a:solidFill>
              <a:schemeClr val="accent6">
                <a:lumMod val="7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97163"/>
                      <a:gd name="connsiteY0" fmla="*/ 177459 h 354918"/>
                      <a:gd name="connsiteX1" fmla="*/ 177459 w 1397163"/>
                      <a:gd name="connsiteY1" fmla="*/ 0 h 354918"/>
                      <a:gd name="connsiteX2" fmla="*/ 177459 w 1397163"/>
                      <a:gd name="connsiteY2" fmla="*/ 88730 h 354918"/>
                      <a:gd name="connsiteX3" fmla="*/ 719426 w 1397163"/>
                      <a:gd name="connsiteY3" fmla="*/ 88730 h 354918"/>
                      <a:gd name="connsiteX4" fmla="*/ 1219704 w 1397163"/>
                      <a:gd name="connsiteY4" fmla="*/ 88730 h 354918"/>
                      <a:gd name="connsiteX5" fmla="*/ 1219704 w 1397163"/>
                      <a:gd name="connsiteY5" fmla="*/ 0 h 354918"/>
                      <a:gd name="connsiteX6" fmla="*/ 1397163 w 1397163"/>
                      <a:gd name="connsiteY6" fmla="*/ 177459 h 354918"/>
                      <a:gd name="connsiteX7" fmla="*/ 1219704 w 1397163"/>
                      <a:gd name="connsiteY7" fmla="*/ 354918 h 354918"/>
                      <a:gd name="connsiteX8" fmla="*/ 1219704 w 1397163"/>
                      <a:gd name="connsiteY8" fmla="*/ 266189 h 354918"/>
                      <a:gd name="connsiteX9" fmla="*/ 709004 w 1397163"/>
                      <a:gd name="connsiteY9" fmla="*/ 266189 h 354918"/>
                      <a:gd name="connsiteX10" fmla="*/ 177459 w 1397163"/>
                      <a:gd name="connsiteY10" fmla="*/ 266189 h 354918"/>
                      <a:gd name="connsiteX11" fmla="*/ 177459 w 1397163"/>
                      <a:gd name="connsiteY11" fmla="*/ 354918 h 354918"/>
                      <a:gd name="connsiteX12" fmla="*/ 0 w 1397163"/>
                      <a:gd name="connsiteY12" fmla="*/ 177459 h 354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97163" h="354918" fill="none" extrusionOk="0">
                        <a:moveTo>
                          <a:pt x="0" y="177459"/>
                        </a:moveTo>
                        <a:cubicBezTo>
                          <a:pt x="46650" y="97222"/>
                          <a:pt x="100375" y="95216"/>
                          <a:pt x="177459" y="0"/>
                        </a:cubicBezTo>
                        <a:cubicBezTo>
                          <a:pt x="178366" y="32269"/>
                          <a:pt x="166886" y="47494"/>
                          <a:pt x="177459" y="88730"/>
                        </a:cubicBezTo>
                        <a:cubicBezTo>
                          <a:pt x="395785" y="36150"/>
                          <a:pt x="577645" y="107065"/>
                          <a:pt x="719426" y="88730"/>
                        </a:cubicBezTo>
                        <a:cubicBezTo>
                          <a:pt x="861207" y="70395"/>
                          <a:pt x="1069717" y="110461"/>
                          <a:pt x="1219704" y="88730"/>
                        </a:cubicBezTo>
                        <a:cubicBezTo>
                          <a:pt x="1214121" y="62079"/>
                          <a:pt x="1222885" y="42471"/>
                          <a:pt x="1219704" y="0"/>
                        </a:cubicBezTo>
                        <a:cubicBezTo>
                          <a:pt x="1291639" y="52870"/>
                          <a:pt x="1299234" y="107100"/>
                          <a:pt x="1397163" y="177459"/>
                        </a:cubicBezTo>
                        <a:cubicBezTo>
                          <a:pt x="1352084" y="250840"/>
                          <a:pt x="1276264" y="256907"/>
                          <a:pt x="1219704" y="354918"/>
                        </a:cubicBezTo>
                        <a:cubicBezTo>
                          <a:pt x="1211238" y="331658"/>
                          <a:pt x="1226058" y="304764"/>
                          <a:pt x="1219704" y="266189"/>
                        </a:cubicBezTo>
                        <a:cubicBezTo>
                          <a:pt x="1081715" y="308011"/>
                          <a:pt x="940140" y="212963"/>
                          <a:pt x="709004" y="266189"/>
                        </a:cubicBezTo>
                        <a:cubicBezTo>
                          <a:pt x="477868" y="319415"/>
                          <a:pt x="369651" y="237858"/>
                          <a:pt x="177459" y="266189"/>
                        </a:cubicBezTo>
                        <a:cubicBezTo>
                          <a:pt x="181316" y="296356"/>
                          <a:pt x="169510" y="328408"/>
                          <a:pt x="177459" y="354918"/>
                        </a:cubicBezTo>
                        <a:cubicBezTo>
                          <a:pt x="108030" y="290995"/>
                          <a:pt x="89643" y="227377"/>
                          <a:pt x="0" y="177459"/>
                        </a:cubicBezTo>
                        <a:close/>
                      </a:path>
                      <a:path w="1397163" h="354918" stroke="0" extrusionOk="0">
                        <a:moveTo>
                          <a:pt x="0" y="177459"/>
                        </a:moveTo>
                        <a:cubicBezTo>
                          <a:pt x="41074" y="98259"/>
                          <a:pt x="146969" y="72735"/>
                          <a:pt x="177459" y="0"/>
                        </a:cubicBezTo>
                        <a:cubicBezTo>
                          <a:pt x="183173" y="39249"/>
                          <a:pt x="171683" y="67674"/>
                          <a:pt x="177459" y="88730"/>
                        </a:cubicBezTo>
                        <a:cubicBezTo>
                          <a:pt x="380294" y="36112"/>
                          <a:pt x="569834" y="136771"/>
                          <a:pt x="719426" y="88730"/>
                        </a:cubicBezTo>
                        <a:cubicBezTo>
                          <a:pt x="869018" y="40689"/>
                          <a:pt x="996223" y="139843"/>
                          <a:pt x="1219704" y="88730"/>
                        </a:cubicBezTo>
                        <a:cubicBezTo>
                          <a:pt x="1217438" y="50293"/>
                          <a:pt x="1224602" y="42624"/>
                          <a:pt x="1219704" y="0"/>
                        </a:cubicBezTo>
                        <a:cubicBezTo>
                          <a:pt x="1305165" y="78222"/>
                          <a:pt x="1327488" y="146767"/>
                          <a:pt x="1397163" y="177459"/>
                        </a:cubicBezTo>
                        <a:cubicBezTo>
                          <a:pt x="1336873" y="265411"/>
                          <a:pt x="1249554" y="295316"/>
                          <a:pt x="1219704" y="354918"/>
                        </a:cubicBezTo>
                        <a:cubicBezTo>
                          <a:pt x="1211195" y="329800"/>
                          <a:pt x="1223067" y="297254"/>
                          <a:pt x="1219704" y="266189"/>
                        </a:cubicBezTo>
                        <a:cubicBezTo>
                          <a:pt x="1063981" y="281639"/>
                          <a:pt x="891136" y="234828"/>
                          <a:pt x="709004" y="266189"/>
                        </a:cubicBezTo>
                        <a:cubicBezTo>
                          <a:pt x="526872" y="297550"/>
                          <a:pt x="304248" y="261089"/>
                          <a:pt x="177459" y="266189"/>
                        </a:cubicBezTo>
                        <a:cubicBezTo>
                          <a:pt x="185575" y="290990"/>
                          <a:pt x="177409" y="332696"/>
                          <a:pt x="177459" y="354918"/>
                        </a:cubicBezTo>
                        <a:cubicBezTo>
                          <a:pt x="119202" y="298267"/>
                          <a:pt x="103119" y="239929"/>
                          <a:pt x="0" y="1774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7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508566-EB3C-3D4C-A7FB-6227C24159BA}"/>
              </a:ext>
            </a:extLst>
          </p:cNvPr>
          <p:cNvGrpSpPr/>
          <p:nvPr/>
        </p:nvGrpSpPr>
        <p:grpSpPr>
          <a:xfrm>
            <a:off x="132194" y="161436"/>
            <a:ext cx="11905117" cy="6168937"/>
            <a:chOff x="132194" y="161436"/>
            <a:chExt cx="11905117" cy="6168937"/>
          </a:xfrm>
        </p:grpSpPr>
        <p:sp>
          <p:nvSpPr>
            <p:cNvPr id="4" name="Sun 3">
              <a:extLst>
                <a:ext uri="{FF2B5EF4-FFF2-40B4-BE49-F238E27FC236}">
                  <a16:creationId xmlns:a16="http://schemas.microsoft.com/office/drawing/2014/main" id="{57A8522F-5DA4-A74D-89EF-14703A8FA2C5}"/>
                </a:ext>
              </a:extLst>
            </p:cNvPr>
            <p:cNvSpPr/>
            <p:nvPr/>
          </p:nvSpPr>
          <p:spPr>
            <a:xfrm>
              <a:off x="9605176" y="161436"/>
              <a:ext cx="2432135" cy="2271664"/>
            </a:xfrm>
            <a:prstGeom prst="sun">
              <a:avLst/>
            </a:prstGeom>
            <a:solidFill>
              <a:srgbClr val="FF9300"/>
            </a:solidFill>
            <a:ln>
              <a:gradFill>
                <a:gsLst>
                  <a:gs pos="80000">
                    <a:srgbClr val="FF7E79"/>
                  </a:gs>
                  <a:gs pos="74999">
                    <a:srgbClr val="BFCBF6"/>
                  </a:gs>
                  <a:gs pos="93999">
                    <a:srgbClr val="FF2600"/>
                  </a:gs>
                  <a:gs pos="72002">
                    <a:srgbClr val="FF0000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glow rad="178816">
                <a:srgbClr val="FFC000">
                  <a:alpha val="40000"/>
                </a:srgbClr>
              </a:glow>
              <a:outerShdw blurRad="52982" dist="50800" dir="5400000" sx="61000" sy="61000" algn="ctr" rotWithShape="0">
                <a:srgbClr val="000000">
                  <a:alpha val="0"/>
                </a:srgbClr>
              </a:outerShdw>
              <a:reflection endPos="0" dir="5400000" sy="-100000" algn="bl" rotWithShape="0"/>
              <a:softEdge rad="3368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2060"/>
                  </a:solidFill>
                </a:rPr>
                <a:t>Purpose</a:t>
              </a:r>
            </a:p>
          </p:txBody>
        </p:sp>
        <p:sp>
          <p:nvSpPr>
            <p:cNvPr id="5" name="12-point Star 4">
              <a:extLst>
                <a:ext uri="{FF2B5EF4-FFF2-40B4-BE49-F238E27FC236}">
                  <a16:creationId xmlns:a16="http://schemas.microsoft.com/office/drawing/2014/main" id="{EDE48823-B899-1F4C-AD2C-5B7831CB5F63}"/>
                </a:ext>
              </a:extLst>
            </p:cNvPr>
            <p:cNvSpPr/>
            <p:nvPr/>
          </p:nvSpPr>
          <p:spPr>
            <a:xfrm>
              <a:off x="7149746" y="1589164"/>
              <a:ext cx="1272208" cy="1113183"/>
            </a:xfrm>
            <a:prstGeom prst="star12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Goal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99FBBE-225A-8842-A4F2-EBF265479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194" y="5132532"/>
              <a:ext cx="1197841" cy="11978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93A02F-9ED0-7441-B7DD-CC49DDDC3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4364" y="5287242"/>
              <a:ext cx="888999" cy="8889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533769-1839-EC4D-94AA-54E0322C6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037" y="3713018"/>
              <a:ext cx="1197841" cy="1048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C7FA3C8-7541-9D44-BB7D-A90C3AF67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690802">
              <a:off x="3191593" y="2189826"/>
              <a:ext cx="4164121" cy="31230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Curved Up Arrow 21">
              <a:extLst>
                <a:ext uri="{FF2B5EF4-FFF2-40B4-BE49-F238E27FC236}">
                  <a16:creationId xmlns:a16="http://schemas.microsoft.com/office/drawing/2014/main" id="{9715F613-7321-2049-97DF-7B6F4045E611}"/>
                </a:ext>
              </a:extLst>
            </p:cNvPr>
            <p:cNvSpPr/>
            <p:nvPr/>
          </p:nvSpPr>
          <p:spPr>
            <a:xfrm rot="20457095" flipH="1" flipV="1">
              <a:off x="7400968" y="288617"/>
              <a:ext cx="2612370" cy="1034473"/>
            </a:xfrm>
            <a:prstGeom prst="curvedUpArrow">
              <a:avLst>
                <a:gd name="adj1" fmla="val 13862"/>
                <a:gd name="adj2" fmla="val 35477"/>
                <a:gd name="adj3" fmla="val 2500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Curved Up Arrow 22">
              <a:extLst>
                <a:ext uri="{FF2B5EF4-FFF2-40B4-BE49-F238E27FC236}">
                  <a16:creationId xmlns:a16="http://schemas.microsoft.com/office/drawing/2014/main" id="{E4DE7332-4057-774B-8C39-D25256DD2552}"/>
                </a:ext>
              </a:extLst>
            </p:cNvPr>
            <p:cNvSpPr/>
            <p:nvPr/>
          </p:nvSpPr>
          <p:spPr>
            <a:xfrm rot="20457095" flipH="1" flipV="1">
              <a:off x="494389" y="523413"/>
              <a:ext cx="6793309" cy="2270504"/>
            </a:xfrm>
            <a:prstGeom prst="curvedUpArrow">
              <a:avLst>
                <a:gd name="adj1" fmla="val 13862"/>
                <a:gd name="adj2" fmla="val 35477"/>
                <a:gd name="adj3" fmla="val 2500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0E24382E-2AB5-A84E-8EAD-893FC542F66E}"/>
                </a:ext>
              </a:extLst>
            </p:cNvPr>
            <p:cNvSpPr/>
            <p:nvPr/>
          </p:nvSpPr>
          <p:spPr>
            <a:xfrm>
              <a:off x="819969" y="4475200"/>
              <a:ext cx="1302327" cy="988291"/>
            </a:xfrm>
            <a:prstGeom prst="triangle">
              <a:avLst/>
            </a:prstGeom>
            <a:noFill/>
            <a:ln w="19050" cap="sq">
              <a:solidFill>
                <a:srgbClr val="FF0000"/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triped Right Arrow 24">
              <a:extLst>
                <a:ext uri="{FF2B5EF4-FFF2-40B4-BE49-F238E27FC236}">
                  <a16:creationId xmlns:a16="http://schemas.microsoft.com/office/drawing/2014/main" id="{2B70F96C-A0C2-3044-B662-C2E3AF3792EA}"/>
                </a:ext>
              </a:extLst>
            </p:cNvPr>
            <p:cNvSpPr/>
            <p:nvPr/>
          </p:nvSpPr>
          <p:spPr>
            <a:xfrm rot="20247335">
              <a:off x="2216662" y="4204386"/>
              <a:ext cx="1039454" cy="683491"/>
            </a:xfrm>
            <a:prstGeom prst="stripedRightArrow">
              <a:avLst>
                <a:gd name="adj1" fmla="val 59045"/>
                <a:gd name="adj2" fmla="val 50000"/>
              </a:avLst>
            </a:prstGeom>
            <a:solidFill>
              <a:srgbClr val="94165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F1A4E8F-1CE7-8F44-B2EE-8FE24AECC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8712"/>
            <a:stretch/>
          </p:blipFill>
          <p:spPr>
            <a:xfrm>
              <a:off x="8612716" y="2786502"/>
              <a:ext cx="1497909" cy="1478280"/>
            </a:xfrm>
            <a:prstGeom prst="rect">
              <a:avLst/>
            </a:prstGeom>
          </p:spPr>
        </p:pic>
        <p:sp>
          <p:nvSpPr>
            <p:cNvPr id="27" name="Striped Right Arrow 26">
              <a:extLst>
                <a:ext uri="{FF2B5EF4-FFF2-40B4-BE49-F238E27FC236}">
                  <a16:creationId xmlns:a16="http://schemas.microsoft.com/office/drawing/2014/main" id="{549FB5E3-1769-FC40-BA68-C735DD20BF8C}"/>
                </a:ext>
              </a:extLst>
            </p:cNvPr>
            <p:cNvSpPr/>
            <p:nvPr/>
          </p:nvSpPr>
          <p:spPr>
            <a:xfrm rot="21052852">
              <a:off x="4316223" y="3522638"/>
              <a:ext cx="1039454" cy="683491"/>
            </a:xfrm>
            <a:prstGeom prst="stripedRightArrow">
              <a:avLst>
                <a:gd name="adj1" fmla="val 59045"/>
                <a:gd name="adj2" fmla="val 50000"/>
              </a:avLst>
            </a:prstGeom>
            <a:solidFill>
              <a:srgbClr val="94165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triped Right Arrow 27">
              <a:extLst>
                <a:ext uri="{FF2B5EF4-FFF2-40B4-BE49-F238E27FC236}">
                  <a16:creationId xmlns:a16="http://schemas.microsoft.com/office/drawing/2014/main" id="{909612D8-3568-164F-A921-9F05BB467D82}"/>
                </a:ext>
              </a:extLst>
            </p:cNvPr>
            <p:cNvSpPr/>
            <p:nvPr/>
          </p:nvSpPr>
          <p:spPr>
            <a:xfrm>
              <a:off x="6189648" y="3267521"/>
              <a:ext cx="1039454" cy="683491"/>
            </a:xfrm>
            <a:prstGeom prst="stripedRightArrow">
              <a:avLst>
                <a:gd name="adj1" fmla="val 59045"/>
                <a:gd name="adj2" fmla="val 50000"/>
              </a:avLst>
            </a:prstGeom>
            <a:solidFill>
              <a:srgbClr val="94165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triped Right Arrow 28">
              <a:extLst>
                <a:ext uri="{FF2B5EF4-FFF2-40B4-BE49-F238E27FC236}">
                  <a16:creationId xmlns:a16="http://schemas.microsoft.com/office/drawing/2014/main" id="{43DB2188-FCFB-5D47-AA4B-A8D28BF42FED}"/>
                </a:ext>
              </a:extLst>
            </p:cNvPr>
            <p:cNvSpPr/>
            <p:nvPr/>
          </p:nvSpPr>
          <p:spPr>
            <a:xfrm>
              <a:off x="7595851" y="3260419"/>
              <a:ext cx="1039454" cy="683491"/>
            </a:xfrm>
            <a:prstGeom prst="stripedRightArrow">
              <a:avLst>
                <a:gd name="adj1" fmla="val 59045"/>
                <a:gd name="adj2" fmla="val 50000"/>
              </a:avLst>
            </a:prstGeom>
            <a:solidFill>
              <a:srgbClr val="94165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Left-right Arrow 29">
              <a:extLst>
                <a:ext uri="{FF2B5EF4-FFF2-40B4-BE49-F238E27FC236}">
                  <a16:creationId xmlns:a16="http://schemas.microsoft.com/office/drawing/2014/main" id="{8F9FC9F7-702C-C546-92B9-3B83E9A1F3ED}"/>
                </a:ext>
              </a:extLst>
            </p:cNvPr>
            <p:cNvSpPr/>
            <p:nvPr/>
          </p:nvSpPr>
          <p:spPr>
            <a:xfrm rot="20597969">
              <a:off x="8443484" y="1669397"/>
              <a:ext cx="1397163" cy="354918"/>
            </a:xfrm>
            <a:prstGeom prst="leftRightArrow">
              <a:avLst/>
            </a:prstGeom>
            <a:solidFill>
              <a:srgbClr val="FFFD78"/>
            </a:solidFill>
            <a:ln>
              <a:solidFill>
                <a:schemeClr val="accent6">
                  <a:lumMod val="75000"/>
                </a:scheme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97163"/>
                        <a:gd name="connsiteY0" fmla="*/ 177459 h 354918"/>
                        <a:gd name="connsiteX1" fmla="*/ 177459 w 1397163"/>
                        <a:gd name="connsiteY1" fmla="*/ 0 h 354918"/>
                        <a:gd name="connsiteX2" fmla="*/ 177459 w 1397163"/>
                        <a:gd name="connsiteY2" fmla="*/ 88730 h 354918"/>
                        <a:gd name="connsiteX3" fmla="*/ 719426 w 1397163"/>
                        <a:gd name="connsiteY3" fmla="*/ 88730 h 354918"/>
                        <a:gd name="connsiteX4" fmla="*/ 1219704 w 1397163"/>
                        <a:gd name="connsiteY4" fmla="*/ 88730 h 354918"/>
                        <a:gd name="connsiteX5" fmla="*/ 1219704 w 1397163"/>
                        <a:gd name="connsiteY5" fmla="*/ 0 h 354918"/>
                        <a:gd name="connsiteX6" fmla="*/ 1397163 w 1397163"/>
                        <a:gd name="connsiteY6" fmla="*/ 177459 h 354918"/>
                        <a:gd name="connsiteX7" fmla="*/ 1219704 w 1397163"/>
                        <a:gd name="connsiteY7" fmla="*/ 354918 h 354918"/>
                        <a:gd name="connsiteX8" fmla="*/ 1219704 w 1397163"/>
                        <a:gd name="connsiteY8" fmla="*/ 266189 h 354918"/>
                        <a:gd name="connsiteX9" fmla="*/ 709004 w 1397163"/>
                        <a:gd name="connsiteY9" fmla="*/ 266189 h 354918"/>
                        <a:gd name="connsiteX10" fmla="*/ 177459 w 1397163"/>
                        <a:gd name="connsiteY10" fmla="*/ 266189 h 354918"/>
                        <a:gd name="connsiteX11" fmla="*/ 177459 w 1397163"/>
                        <a:gd name="connsiteY11" fmla="*/ 354918 h 354918"/>
                        <a:gd name="connsiteX12" fmla="*/ 0 w 1397163"/>
                        <a:gd name="connsiteY12" fmla="*/ 177459 h 3549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397163" h="354918" fill="none" extrusionOk="0">
                          <a:moveTo>
                            <a:pt x="0" y="177459"/>
                          </a:moveTo>
                          <a:cubicBezTo>
                            <a:pt x="46650" y="97222"/>
                            <a:pt x="100375" y="95216"/>
                            <a:pt x="177459" y="0"/>
                          </a:cubicBezTo>
                          <a:cubicBezTo>
                            <a:pt x="178366" y="32269"/>
                            <a:pt x="166886" y="47494"/>
                            <a:pt x="177459" y="88730"/>
                          </a:cubicBezTo>
                          <a:cubicBezTo>
                            <a:pt x="395785" y="36150"/>
                            <a:pt x="577645" y="107065"/>
                            <a:pt x="719426" y="88730"/>
                          </a:cubicBezTo>
                          <a:cubicBezTo>
                            <a:pt x="861207" y="70395"/>
                            <a:pt x="1069717" y="110461"/>
                            <a:pt x="1219704" y="88730"/>
                          </a:cubicBezTo>
                          <a:cubicBezTo>
                            <a:pt x="1214121" y="62079"/>
                            <a:pt x="1222885" y="42471"/>
                            <a:pt x="1219704" y="0"/>
                          </a:cubicBezTo>
                          <a:cubicBezTo>
                            <a:pt x="1291639" y="52870"/>
                            <a:pt x="1299234" y="107100"/>
                            <a:pt x="1397163" y="177459"/>
                          </a:cubicBezTo>
                          <a:cubicBezTo>
                            <a:pt x="1352084" y="250840"/>
                            <a:pt x="1276264" y="256907"/>
                            <a:pt x="1219704" y="354918"/>
                          </a:cubicBezTo>
                          <a:cubicBezTo>
                            <a:pt x="1211238" y="331658"/>
                            <a:pt x="1226058" y="304764"/>
                            <a:pt x="1219704" y="266189"/>
                          </a:cubicBezTo>
                          <a:cubicBezTo>
                            <a:pt x="1081715" y="308011"/>
                            <a:pt x="940140" y="212963"/>
                            <a:pt x="709004" y="266189"/>
                          </a:cubicBezTo>
                          <a:cubicBezTo>
                            <a:pt x="477868" y="319415"/>
                            <a:pt x="369651" y="237858"/>
                            <a:pt x="177459" y="266189"/>
                          </a:cubicBezTo>
                          <a:cubicBezTo>
                            <a:pt x="181316" y="296356"/>
                            <a:pt x="169510" y="328408"/>
                            <a:pt x="177459" y="354918"/>
                          </a:cubicBezTo>
                          <a:cubicBezTo>
                            <a:pt x="108030" y="290995"/>
                            <a:pt x="89643" y="227377"/>
                            <a:pt x="0" y="177459"/>
                          </a:cubicBezTo>
                          <a:close/>
                        </a:path>
                        <a:path w="1397163" h="354918" stroke="0" extrusionOk="0">
                          <a:moveTo>
                            <a:pt x="0" y="177459"/>
                          </a:moveTo>
                          <a:cubicBezTo>
                            <a:pt x="41074" y="98259"/>
                            <a:pt x="146969" y="72735"/>
                            <a:pt x="177459" y="0"/>
                          </a:cubicBezTo>
                          <a:cubicBezTo>
                            <a:pt x="183173" y="39249"/>
                            <a:pt x="171683" y="67674"/>
                            <a:pt x="177459" y="88730"/>
                          </a:cubicBezTo>
                          <a:cubicBezTo>
                            <a:pt x="380294" y="36112"/>
                            <a:pt x="569834" y="136771"/>
                            <a:pt x="719426" y="88730"/>
                          </a:cubicBezTo>
                          <a:cubicBezTo>
                            <a:pt x="869018" y="40689"/>
                            <a:pt x="996223" y="139843"/>
                            <a:pt x="1219704" y="88730"/>
                          </a:cubicBezTo>
                          <a:cubicBezTo>
                            <a:pt x="1217438" y="50293"/>
                            <a:pt x="1224602" y="42624"/>
                            <a:pt x="1219704" y="0"/>
                          </a:cubicBezTo>
                          <a:cubicBezTo>
                            <a:pt x="1305165" y="78222"/>
                            <a:pt x="1327488" y="146767"/>
                            <a:pt x="1397163" y="177459"/>
                          </a:cubicBezTo>
                          <a:cubicBezTo>
                            <a:pt x="1336873" y="265411"/>
                            <a:pt x="1249554" y="295316"/>
                            <a:pt x="1219704" y="354918"/>
                          </a:cubicBezTo>
                          <a:cubicBezTo>
                            <a:pt x="1211195" y="329800"/>
                            <a:pt x="1223067" y="297254"/>
                            <a:pt x="1219704" y="266189"/>
                          </a:cubicBezTo>
                          <a:cubicBezTo>
                            <a:pt x="1063981" y="281639"/>
                            <a:pt x="891136" y="234828"/>
                            <a:pt x="709004" y="266189"/>
                          </a:cubicBezTo>
                          <a:cubicBezTo>
                            <a:pt x="526872" y="297550"/>
                            <a:pt x="304248" y="261089"/>
                            <a:pt x="177459" y="266189"/>
                          </a:cubicBezTo>
                          <a:cubicBezTo>
                            <a:pt x="185575" y="290990"/>
                            <a:pt x="177409" y="332696"/>
                            <a:pt x="177459" y="354918"/>
                          </a:cubicBezTo>
                          <a:cubicBezTo>
                            <a:pt x="119202" y="298267"/>
                            <a:pt x="103119" y="239929"/>
                            <a:pt x="0" y="17745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D2E93EF-A757-4C47-91A0-1AC87D3C9E06}"/>
              </a:ext>
            </a:extLst>
          </p:cNvPr>
          <p:cNvSpPr txBox="1"/>
          <p:nvPr/>
        </p:nvSpPr>
        <p:spPr>
          <a:xfrm>
            <a:off x="3251201" y="932873"/>
            <a:ext cx="16371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Monitoring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6C3EB-237A-964A-B536-597700F15DAC}"/>
              </a:ext>
            </a:extLst>
          </p:cNvPr>
          <p:cNvSpPr txBox="1"/>
          <p:nvPr/>
        </p:nvSpPr>
        <p:spPr>
          <a:xfrm>
            <a:off x="8783781" y="5278825"/>
            <a:ext cx="128385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Evaluation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3A28F0-A66A-664D-9949-0A4C88AF634A}"/>
              </a:ext>
            </a:extLst>
          </p:cNvPr>
          <p:cNvCxnSpPr/>
          <p:nvPr/>
        </p:nvCxnSpPr>
        <p:spPr>
          <a:xfrm flipH="1">
            <a:off x="3666836" y="1366982"/>
            <a:ext cx="360219" cy="17087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D427C6-93CE-4F44-AB43-F3387CF07BF3}"/>
              </a:ext>
            </a:extLst>
          </p:cNvPr>
          <p:cNvCxnSpPr/>
          <p:nvPr/>
        </p:nvCxnSpPr>
        <p:spPr>
          <a:xfrm>
            <a:off x="4045527" y="1385455"/>
            <a:ext cx="619746" cy="16163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85ADA2-7E06-C04B-BFA9-222F8FEF4ED8}"/>
              </a:ext>
            </a:extLst>
          </p:cNvPr>
          <p:cNvCxnSpPr/>
          <p:nvPr/>
        </p:nvCxnSpPr>
        <p:spPr>
          <a:xfrm>
            <a:off x="4027055" y="1366982"/>
            <a:ext cx="153935" cy="2897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0ED05E-ECEB-8849-BACA-A8C6906D5A23}"/>
              </a:ext>
            </a:extLst>
          </p:cNvPr>
          <p:cNvCxnSpPr/>
          <p:nvPr/>
        </p:nvCxnSpPr>
        <p:spPr>
          <a:xfrm>
            <a:off x="4056689" y="1385455"/>
            <a:ext cx="1791806" cy="1524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93E8F4-7F2E-CF49-8257-F42C1B54F91D}"/>
              </a:ext>
            </a:extLst>
          </p:cNvPr>
          <p:cNvCxnSpPr/>
          <p:nvPr/>
        </p:nvCxnSpPr>
        <p:spPr>
          <a:xfrm>
            <a:off x="4027054" y="1385455"/>
            <a:ext cx="1474135" cy="28793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47DAC3D-1E07-6D4A-801E-F01CC6979F1D}"/>
              </a:ext>
            </a:extLst>
          </p:cNvPr>
          <p:cNvCxnSpPr/>
          <p:nvPr/>
        </p:nvCxnSpPr>
        <p:spPr>
          <a:xfrm>
            <a:off x="4014515" y="1366982"/>
            <a:ext cx="2620357" cy="27339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72CFF0-2CFB-2248-9FD6-D6D2083181E4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9425708" y="4350327"/>
            <a:ext cx="1" cy="9284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3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F8AB-370C-3B44-BB20-B019D071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&amp;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0EE66-D5F1-FA4C-9A39-A3441066A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i="0" dirty="0">
                <a:solidFill>
                  <a:srgbClr val="C00000"/>
                </a:solidFill>
              </a:rPr>
              <a:t>Monitoring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1049F-71C6-294D-8375-2CB027502D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45200"/>
                </a:solidFill>
              </a:rPr>
              <a:t>Continuous process of:</a:t>
            </a:r>
          </a:p>
          <a:p>
            <a:pPr marL="1028700" lvl="1" indent="-342900"/>
            <a:r>
              <a:rPr lang="en-GB" dirty="0">
                <a:solidFill>
                  <a:srgbClr val="945200"/>
                </a:solidFill>
              </a:rPr>
              <a:t>collecting and analysing information about a programme</a:t>
            </a:r>
          </a:p>
          <a:p>
            <a:pPr marL="1028700" lvl="1" indent="-342900"/>
            <a:r>
              <a:rPr lang="en-GB" dirty="0">
                <a:solidFill>
                  <a:srgbClr val="945200"/>
                </a:solidFill>
              </a:rPr>
              <a:t>comparing actual against planned results</a:t>
            </a:r>
          </a:p>
          <a:p>
            <a:pPr marL="1028700" lvl="1" indent="-342900"/>
            <a:endParaRPr lang="en-GB" dirty="0">
              <a:solidFill>
                <a:srgbClr val="945200"/>
              </a:solidFill>
            </a:endParaRPr>
          </a:p>
          <a:p>
            <a:endParaRPr lang="en-GB" dirty="0">
              <a:solidFill>
                <a:srgbClr val="9452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53CD4-7B39-DE42-8710-D8BA750AA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200" i="0" dirty="0">
                <a:solidFill>
                  <a:schemeClr val="accent6">
                    <a:lumMod val="50000"/>
                  </a:schemeClr>
                </a:solidFill>
              </a:rPr>
              <a:t>Evaluation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53254-52AD-E44E-ACE4-31D036612F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E8F00"/>
                </a:solidFill>
              </a:rPr>
              <a:t>A process that systematically and objectively assesses all the elements of a programme (e.g. design, implementation and results achieved) to determine its overall worth or significance</a:t>
            </a:r>
          </a:p>
        </p:txBody>
      </p:sp>
    </p:spTree>
    <p:extLst>
      <p:ext uri="{BB962C8B-B14F-4D97-AF65-F5344CB8AC3E}">
        <p14:creationId xmlns:p14="http://schemas.microsoft.com/office/powerpoint/2010/main" val="31939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12EE356-A629-4F1A-9BAD-E21B3B10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B7ED41-F3D7-4286-AD0B-B4A216D7E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10" y="489853"/>
            <a:ext cx="3990149" cy="585810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4EEEE4-1A5E-DE40-B3EE-EAD6BE78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55" y="976152"/>
            <a:ext cx="3555211" cy="5024920"/>
          </a:xfrm>
        </p:spPr>
        <p:txBody>
          <a:bodyPr anchor="ctr">
            <a:normAutofit/>
          </a:bodyPr>
          <a:lstStyle/>
          <a:p>
            <a:r>
              <a:rPr lang="en-GB" sz="5600"/>
              <a:t>Evaluation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17483B-E60B-4F41-9448-D757B9FCD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B44B66-1945-4638-8E9A-4F49493D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F28D988D-5AA7-4DFD-BA5E-D691950E7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606763"/>
              </p:ext>
            </p:extLst>
          </p:nvPr>
        </p:nvGraphicFramePr>
        <p:xfrm>
          <a:off x="4796496" y="636527"/>
          <a:ext cx="6833175" cy="5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4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C78FE2-DD5C-3B45-8A72-D3E6B486B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71C78FE2-DD5C-3B45-8A72-D3E6B486B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B18075-D0B5-6F42-8E8C-944294DC3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11B18075-D0B5-6F42-8E8C-944294DC3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8F8D28-C156-E64A-B080-E328A7E78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008F8D28-C156-E64A-B080-E328A7E78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658E52-CAD6-4944-865E-3D73930BE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63658E52-CAD6-4944-865E-3D73930BE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28D5CBC-70D7-F440-AF06-8F64176EF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r="1666"/>
          <a:stretch/>
        </p:blipFill>
        <p:spPr>
          <a:xfrm>
            <a:off x="203200" y="758320"/>
            <a:ext cx="11785600" cy="534135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7AF526C-9CFB-FB4C-A2F2-52E850BE5FA7}"/>
              </a:ext>
            </a:extLst>
          </p:cNvPr>
          <p:cNvSpPr/>
          <p:nvPr/>
        </p:nvSpPr>
        <p:spPr>
          <a:xfrm>
            <a:off x="452582" y="5911273"/>
            <a:ext cx="6631709" cy="350982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Continuous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3280DA-083B-7F4A-9810-690A82E411B2}"/>
              </a:ext>
            </a:extLst>
          </p:cNvPr>
          <p:cNvSpPr/>
          <p:nvPr/>
        </p:nvSpPr>
        <p:spPr>
          <a:xfrm>
            <a:off x="7571509" y="5924188"/>
            <a:ext cx="4232564" cy="350982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Specific Moment of Time</a:t>
            </a:r>
          </a:p>
        </p:txBody>
      </p:sp>
    </p:spTree>
    <p:extLst>
      <p:ext uri="{BB962C8B-B14F-4D97-AF65-F5344CB8AC3E}">
        <p14:creationId xmlns:p14="http://schemas.microsoft.com/office/powerpoint/2010/main" val="17091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910EB-BFA3-4C5F-AECA-B06DE3A6D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9853"/>
            <a:ext cx="11147071" cy="587828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8DCF084-54DE-B24E-8B1D-B593ED21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" r="-1" b="-1"/>
          <a:stretch/>
        </p:blipFill>
        <p:spPr>
          <a:xfrm>
            <a:off x="482600" y="703706"/>
            <a:ext cx="11127712" cy="545622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12640-767A-4C13-A3AF-43ADE15E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C9744A-EAF1-4DC8-86F4-3993C444E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C84EE41-863A-4DE9-9A51-4F014D68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16" y="485369"/>
            <a:ext cx="11147071" cy="246083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B1D42-5780-D547-9128-235C9FEC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8411120" cy="14938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600"/>
              <a:t>Important considerations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990BBA-8A0B-4EF5-A122-0815DEC1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9416" y="2946207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57D579-010A-437B-A09E-8BFEB2F5A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713F1B-2BA3-4508-B9EA-AE5E37888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027502"/>
              </p:ext>
            </p:extLst>
          </p:nvPr>
        </p:nvGraphicFramePr>
        <p:xfrm>
          <a:off x="482600" y="2956335"/>
          <a:ext cx="10507663" cy="322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22161A-03DC-B54C-8A17-425871BE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922161A-03DC-B54C-8A17-425871BE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FB572-67C7-5847-A21D-F8B577A4D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B6FB572-67C7-5847-A21D-F8B577A4D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DD801D-C281-7C4C-8641-FBB6B318B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FDD801D-C281-7C4C-8641-FBB6B318B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594189-43D0-8649-B6EC-273AFF143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C0594189-43D0-8649-B6EC-273AFF143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948D8D-D5D0-084D-9E97-435EDF84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7948D8D-D5D0-084D-9E97-435EDF84C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295B1B-64EB-5B4C-A4C1-C461BB9D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1D295B1B-64EB-5B4C-A4C1-C461BB9D9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8CFEA-AE47-0349-804E-C713B688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888CFEA-AE47-0349-804E-C713B688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8B1950-2E3E-0B43-9A71-EF76E9001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698B1950-2E3E-0B43-9A71-EF76E9001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572CE9-28C8-3344-9D54-D92A7801A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6D572CE9-28C8-3344-9D54-D92A7801A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LevelVTI">
  <a:themeElements>
    <a:clrScheme name="AnalogousFromLightSeedLeftStep">
      <a:dk1>
        <a:srgbClr val="000000"/>
      </a:dk1>
      <a:lt1>
        <a:srgbClr val="FFFFFF"/>
      </a:lt1>
      <a:dk2>
        <a:srgbClr val="213B39"/>
      </a:dk2>
      <a:lt2>
        <a:srgbClr val="E8E7E2"/>
      </a:lt2>
      <a:accent1>
        <a:srgbClr val="708CEC"/>
      </a:accent1>
      <a:accent2>
        <a:srgbClr val="46ADE7"/>
      </a:accent2>
      <a:accent3>
        <a:srgbClr val="3EB5AE"/>
      </a:accent3>
      <a:accent4>
        <a:srgbClr val="39B87C"/>
      </a:accent4>
      <a:accent5>
        <a:srgbClr val="34BC43"/>
      </a:accent5>
      <a:accent6>
        <a:srgbClr val="62B53E"/>
      </a:accent6>
      <a:hlink>
        <a:srgbClr val="8F8256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189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LevelVTI</vt:lpstr>
      <vt:lpstr>Monitoring &amp; Evaluation </vt:lpstr>
      <vt:lpstr>PowerPoint Presentation</vt:lpstr>
      <vt:lpstr>PowerPoint Presentation</vt:lpstr>
      <vt:lpstr>PowerPoint Presentation</vt:lpstr>
      <vt:lpstr>Monitoring &amp; Evaluation</vt:lpstr>
      <vt:lpstr>Evaluation</vt:lpstr>
      <vt:lpstr>PowerPoint Presentation</vt:lpstr>
      <vt:lpstr>PowerPoint Presentation</vt:lpstr>
      <vt:lpstr>Important considerations</vt:lpstr>
      <vt:lpstr>What is the purpose….?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&amp; Evaluation </dc:title>
  <dc:creator>Lasantha Wickremesooriya</dc:creator>
  <cp:lastModifiedBy>Lasantha Wickremesooriya</cp:lastModifiedBy>
  <cp:revision>29</cp:revision>
  <dcterms:created xsi:type="dcterms:W3CDTF">2021-08-08T14:29:38Z</dcterms:created>
  <dcterms:modified xsi:type="dcterms:W3CDTF">2022-06-06T06:53:05Z</dcterms:modified>
</cp:coreProperties>
</file>