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30"/>
  </p:notesMasterIdLst>
  <p:sldIdLst>
    <p:sldId id="256" r:id="rId2"/>
    <p:sldId id="258" r:id="rId3"/>
    <p:sldId id="259" r:id="rId4"/>
    <p:sldId id="618" r:id="rId5"/>
    <p:sldId id="617" r:id="rId6"/>
    <p:sldId id="563" r:id="rId7"/>
    <p:sldId id="610" r:id="rId8"/>
    <p:sldId id="567" r:id="rId9"/>
    <p:sldId id="568" r:id="rId10"/>
    <p:sldId id="572" r:id="rId11"/>
    <p:sldId id="579" r:id="rId12"/>
    <p:sldId id="611" r:id="rId13"/>
    <p:sldId id="612" r:id="rId14"/>
    <p:sldId id="270" r:id="rId15"/>
    <p:sldId id="614" r:id="rId16"/>
    <p:sldId id="613" r:id="rId17"/>
    <p:sldId id="264" r:id="rId18"/>
    <p:sldId id="283" r:id="rId19"/>
    <p:sldId id="263" r:id="rId20"/>
    <p:sldId id="272" r:id="rId21"/>
    <p:sldId id="274" r:id="rId22"/>
    <p:sldId id="262" r:id="rId23"/>
    <p:sldId id="615" r:id="rId24"/>
    <p:sldId id="616" r:id="rId25"/>
    <p:sldId id="265" r:id="rId26"/>
    <p:sldId id="266" r:id="rId27"/>
    <p:sldId id="276"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a:srgbClr val="FF9300"/>
    <a:srgbClr val="7A81FF"/>
    <a:srgbClr val="4E8F00"/>
    <a:srgbClr val="FFFC00"/>
    <a:srgbClr val="00FDFF"/>
    <a:srgbClr val="008F00"/>
    <a:srgbClr val="941100"/>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74"/>
    <p:restoredTop sz="94807"/>
  </p:normalViewPr>
  <p:slideViewPr>
    <p:cSldViewPr snapToGrid="0" snapToObjects="1">
      <p:cViewPr varScale="1">
        <p:scale>
          <a:sx n="97" d="100"/>
          <a:sy n="97" d="100"/>
        </p:scale>
        <p:origin x="26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EDA45-21C9-6B4B-8894-1BDFA19F1840}"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7AF4FBE6-00BE-274D-A716-0CF4EAFBE339}">
      <dgm:prSet phldrT="[Text]"/>
      <dgm:spPr/>
      <dgm:t>
        <a:bodyPr/>
        <a:lstStyle/>
        <a:p>
          <a:r>
            <a:rPr lang="en-GB" dirty="0"/>
            <a:t>Vision</a:t>
          </a:r>
        </a:p>
      </dgm:t>
    </dgm:pt>
    <dgm:pt modelId="{8588E5B2-7FE7-3A45-B894-037318ED8B0F}" type="parTrans" cxnId="{E598498B-D716-A34D-946E-380A03BC934B}">
      <dgm:prSet/>
      <dgm:spPr/>
      <dgm:t>
        <a:bodyPr/>
        <a:lstStyle/>
        <a:p>
          <a:endParaRPr lang="en-GB"/>
        </a:p>
      </dgm:t>
    </dgm:pt>
    <dgm:pt modelId="{90A6A82A-1381-1B4A-A9FD-8089DFA7FC3B}" type="sibTrans" cxnId="{E598498B-D716-A34D-946E-380A03BC934B}">
      <dgm:prSet/>
      <dgm:spPr/>
      <dgm:t>
        <a:bodyPr/>
        <a:lstStyle/>
        <a:p>
          <a:endParaRPr lang="en-GB"/>
        </a:p>
      </dgm:t>
    </dgm:pt>
    <dgm:pt modelId="{4FA5B58D-A61D-0F4A-A008-B890150568FA}">
      <dgm:prSet phldrT="[Text]"/>
      <dgm:spPr/>
      <dgm:t>
        <a:bodyPr/>
        <a:lstStyle/>
        <a:p>
          <a:r>
            <a:rPr lang="en-GB" dirty="0"/>
            <a:t>Mission</a:t>
          </a:r>
        </a:p>
      </dgm:t>
    </dgm:pt>
    <dgm:pt modelId="{D309D0C3-29A7-3B41-872A-E74630119731}" type="parTrans" cxnId="{0AE376F0-9BCF-9249-87F5-E795AA923331}">
      <dgm:prSet/>
      <dgm:spPr/>
      <dgm:t>
        <a:bodyPr/>
        <a:lstStyle/>
        <a:p>
          <a:endParaRPr lang="en-GB"/>
        </a:p>
      </dgm:t>
    </dgm:pt>
    <dgm:pt modelId="{A3B7D6FB-D133-AD45-BC91-1464AB9580E0}" type="sibTrans" cxnId="{0AE376F0-9BCF-9249-87F5-E795AA923331}">
      <dgm:prSet/>
      <dgm:spPr/>
      <dgm:t>
        <a:bodyPr/>
        <a:lstStyle/>
        <a:p>
          <a:endParaRPr lang="en-GB"/>
        </a:p>
      </dgm:t>
    </dgm:pt>
    <dgm:pt modelId="{6D518AE5-3280-3D43-9802-FE1AA8966C79}">
      <dgm:prSet phldrT="[Text]"/>
      <dgm:spPr/>
      <dgm:t>
        <a:bodyPr/>
        <a:lstStyle/>
        <a:p>
          <a:r>
            <a:rPr lang="en-GB" dirty="0"/>
            <a:t>Strategic Issues</a:t>
          </a:r>
        </a:p>
      </dgm:t>
    </dgm:pt>
    <dgm:pt modelId="{8480C032-E2B3-1146-99CD-E8B3F6FBA6A9}" type="parTrans" cxnId="{1E4CB57D-E420-754F-9E13-1F394D37B11E}">
      <dgm:prSet/>
      <dgm:spPr/>
      <dgm:t>
        <a:bodyPr/>
        <a:lstStyle/>
        <a:p>
          <a:endParaRPr lang="en-GB"/>
        </a:p>
      </dgm:t>
    </dgm:pt>
    <dgm:pt modelId="{A103F7C9-1BEB-8B43-A01D-141B14B0E2E5}" type="sibTrans" cxnId="{1E4CB57D-E420-754F-9E13-1F394D37B11E}">
      <dgm:prSet/>
      <dgm:spPr/>
      <dgm:t>
        <a:bodyPr/>
        <a:lstStyle/>
        <a:p>
          <a:endParaRPr lang="en-GB"/>
        </a:p>
      </dgm:t>
    </dgm:pt>
    <dgm:pt modelId="{DAE40841-147A-314A-8E2E-65F4E0AA26B0}">
      <dgm:prSet/>
      <dgm:spPr/>
      <dgm:t>
        <a:bodyPr/>
        <a:lstStyle/>
        <a:p>
          <a:r>
            <a:rPr lang="en-GB" dirty="0"/>
            <a:t>Goals &amp; Strategic Initiatives</a:t>
          </a:r>
        </a:p>
      </dgm:t>
    </dgm:pt>
    <dgm:pt modelId="{AF7538FF-AB0C-F14F-97D3-ABF96B809A65}" type="parTrans" cxnId="{7CB89B34-E3EB-544D-B9A6-E08F4FB22C57}">
      <dgm:prSet/>
      <dgm:spPr/>
      <dgm:t>
        <a:bodyPr/>
        <a:lstStyle/>
        <a:p>
          <a:endParaRPr lang="en-GB"/>
        </a:p>
      </dgm:t>
    </dgm:pt>
    <dgm:pt modelId="{60DE94E0-3AFE-1B40-AD15-8B499E769EB3}" type="sibTrans" cxnId="{7CB89B34-E3EB-544D-B9A6-E08F4FB22C57}">
      <dgm:prSet/>
      <dgm:spPr/>
      <dgm:t>
        <a:bodyPr/>
        <a:lstStyle/>
        <a:p>
          <a:endParaRPr lang="en-GB"/>
        </a:p>
      </dgm:t>
    </dgm:pt>
    <dgm:pt modelId="{D2D2D955-ED55-EB44-B2B3-173A1AB0B758}">
      <dgm:prSet/>
      <dgm:spPr/>
      <dgm:t>
        <a:bodyPr/>
        <a:lstStyle/>
        <a:p>
          <a:r>
            <a:rPr lang="en-GB" dirty="0"/>
            <a:t>Objectives</a:t>
          </a:r>
        </a:p>
      </dgm:t>
    </dgm:pt>
    <dgm:pt modelId="{F68646F7-BF4F-BC4E-9CD6-ABF488BC3998}" type="parTrans" cxnId="{35DCBA16-7440-C248-947E-DF6C7ADB021F}">
      <dgm:prSet/>
      <dgm:spPr/>
      <dgm:t>
        <a:bodyPr/>
        <a:lstStyle/>
        <a:p>
          <a:endParaRPr lang="en-GB"/>
        </a:p>
      </dgm:t>
    </dgm:pt>
    <dgm:pt modelId="{631233D0-1870-F14B-AA0E-BA7D91C68C60}" type="sibTrans" cxnId="{35DCBA16-7440-C248-947E-DF6C7ADB021F}">
      <dgm:prSet/>
      <dgm:spPr/>
      <dgm:t>
        <a:bodyPr/>
        <a:lstStyle/>
        <a:p>
          <a:endParaRPr lang="en-GB"/>
        </a:p>
      </dgm:t>
    </dgm:pt>
    <dgm:pt modelId="{BAF99F26-1DFF-9A47-9576-EFBD6807DCA9}">
      <dgm:prSet/>
      <dgm:spPr/>
      <dgm:t>
        <a:bodyPr/>
        <a:lstStyle/>
        <a:p>
          <a:r>
            <a:rPr lang="en-GB" dirty="0"/>
            <a:t>Action points to achieve objectives</a:t>
          </a:r>
        </a:p>
      </dgm:t>
    </dgm:pt>
    <dgm:pt modelId="{ADB63935-E800-7945-8DB8-1A635B5ECAA0}" type="parTrans" cxnId="{E11CB130-3323-894B-916A-404EC1C1525D}">
      <dgm:prSet/>
      <dgm:spPr/>
      <dgm:t>
        <a:bodyPr/>
        <a:lstStyle/>
        <a:p>
          <a:endParaRPr lang="en-GB"/>
        </a:p>
      </dgm:t>
    </dgm:pt>
    <dgm:pt modelId="{F5D5CECD-A207-CD4B-B632-0E81621CC39E}" type="sibTrans" cxnId="{E11CB130-3323-894B-916A-404EC1C1525D}">
      <dgm:prSet/>
      <dgm:spPr/>
      <dgm:t>
        <a:bodyPr/>
        <a:lstStyle/>
        <a:p>
          <a:endParaRPr lang="en-GB"/>
        </a:p>
      </dgm:t>
    </dgm:pt>
    <dgm:pt modelId="{BF08924B-3B1F-4C49-A6E5-06BA16E164C2}">
      <dgm:prSet/>
      <dgm:spPr/>
      <dgm:t>
        <a:bodyPr/>
        <a:lstStyle/>
        <a:p>
          <a:r>
            <a:rPr lang="en-GB" dirty="0"/>
            <a:t>Who, what, where, when, what cost?</a:t>
          </a:r>
        </a:p>
      </dgm:t>
    </dgm:pt>
    <dgm:pt modelId="{CD7B93B3-3C52-D841-AE0B-4AC274932AE8}" type="parTrans" cxnId="{9A81EEB6-0B09-3746-80CF-658696E23678}">
      <dgm:prSet/>
      <dgm:spPr/>
      <dgm:t>
        <a:bodyPr/>
        <a:lstStyle/>
        <a:p>
          <a:endParaRPr lang="en-GB"/>
        </a:p>
      </dgm:t>
    </dgm:pt>
    <dgm:pt modelId="{1AB4E29A-0589-674E-A787-F68BE174F226}" type="sibTrans" cxnId="{9A81EEB6-0B09-3746-80CF-658696E23678}">
      <dgm:prSet/>
      <dgm:spPr/>
      <dgm:t>
        <a:bodyPr/>
        <a:lstStyle/>
        <a:p>
          <a:endParaRPr lang="en-GB"/>
        </a:p>
      </dgm:t>
    </dgm:pt>
    <dgm:pt modelId="{2AC2A3DA-C1F2-7144-AF15-A7FEE9D0EE28}" type="pres">
      <dgm:prSet presAssocID="{518EDA45-21C9-6B4B-8894-1BDFA19F1840}" presName="Name0" presStyleCnt="0">
        <dgm:presLayoutVars>
          <dgm:dir/>
          <dgm:resizeHandles val="exact"/>
        </dgm:presLayoutVars>
      </dgm:prSet>
      <dgm:spPr/>
    </dgm:pt>
    <dgm:pt modelId="{94E9175F-1DCD-4947-AC51-E539FBAC7407}" type="pres">
      <dgm:prSet presAssocID="{7AF4FBE6-00BE-274D-A716-0CF4EAFBE339}" presName="node" presStyleLbl="node1" presStyleIdx="0" presStyleCnt="7">
        <dgm:presLayoutVars>
          <dgm:bulletEnabled val="1"/>
        </dgm:presLayoutVars>
      </dgm:prSet>
      <dgm:spPr/>
    </dgm:pt>
    <dgm:pt modelId="{6ABEC5A3-804D-4046-8DA1-9F4EE0462643}" type="pres">
      <dgm:prSet presAssocID="{90A6A82A-1381-1B4A-A9FD-8089DFA7FC3B}" presName="sibTrans" presStyleLbl="sibTrans2D1" presStyleIdx="0" presStyleCnt="6"/>
      <dgm:spPr/>
    </dgm:pt>
    <dgm:pt modelId="{A84518F8-0E87-6F4F-9ECA-E3CC038C04A7}" type="pres">
      <dgm:prSet presAssocID="{90A6A82A-1381-1B4A-A9FD-8089DFA7FC3B}" presName="connectorText" presStyleLbl="sibTrans2D1" presStyleIdx="0" presStyleCnt="6"/>
      <dgm:spPr/>
    </dgm:pt>
    <dgm:pt modelId="{2431EF58-9D8B-E447-AFEA-6D431040B075}" type="pres">
      <dgm:prSet presAssocID="{4FA5B58D-A61D-0F4A-A008-B890150568FA}" presName="node" presStyleLbl="node1" presStyleIdx="1" presStyleCnt="7">
        <dgm:presLayoutVars>
          <dgm:bulletEnabled val="1"/>
        </dgm:presLayoutVars>
      </dgm:prSet>
      <dgm:spPr/>
    </dgm:pt>
    <dgm:pt modelId="{7415C18C-1D8A-F84F-B0BA-872DD430BB90}" type="pres">
      <dgm:prSet presAssocID="{A3B7D6FB-D133-AD45-BC91-1464AB9580E0}" presName="sibTrans" presStyleLbl="sibTrans2D1" presStyleIdx="1" presStyleCnt="6"/>
      <dgm:spPr/>
    </dgm:pt>
    <dgm:pt modelId="{E23C68B7-BF95-0D4E-8C98-60A5EED64B92}" type="pres">
      <dgm:prSet presAssocID="{A3B7D6FB-D133-AD45-BC91-1464AB9580E0}" presName="connectorText" presStyleLbl="sibTrans2D1" presStyleIdx="1" presStyleCnt="6"/>
      <dgm:spPr/>
    </dgm:pt>
    <dgm:pt modelId="{085D6581-64CC-F04A-AF70-569CF98DAABE}" type="pres">
      <dgm:prSet presAssocID="{6D518AE5-3280-3D43-9802-FE1AA8966C79}" presName="node" presStyleLbl="node1" presStyleIdx="2" presStyleCnt="7">
        <dgm:presLayoutVars>
          <dgm:bulletEnabled val="1"/>
        </dgm:presLayoutVars>
      </dgm:prSet>
      <dgm:spPr/>
    </dgm:pt>
    <dgm:pt modelId="{BB6B1BEA-8396-D840-988C-279B7259665C}" type="pres">
      <dgm:prSet presAssocID="{A103F7C9-1BEB-8B43-A01D-141B14B0E2E5}" presName="sibTrans" presStyleLbl="sibTrans2D1" presStyleIdx="2" presStyleCnt="6"/>
      <dgm:spPr/>
    </dgm:pt>
    <dgm:pt modelId="{23219195-2221-EA43-BABB-E356644AE672}" type="pres">
      <dgm:prSet presAssocID="{A103F7C9-1BEB-8B43-A01D-141B14B0E2E5}" presName="connectorText" presStyleLbl="sibTrans2D1" presStyleIdx="2" presStyleCnt="6"/>
      <dgm:spPr/>
    </dgm:pt>
    <dgm:pt modelId="{DE5BC351-6ACA-DC4D-AFEB-6A3B5E2AD248}" type="pres">
      <dgm:prSet presAssocID="{DAE40841-147A-314A-8E2E-65F4E0AA26B0}" presName="node" presStyleLbl="node1" presStyleIdx="3" presStyleCnt="7">
        <dgm:presLayoutVars>
          <dgm:bulletEnabled val="1"/>
        </dgm:presLayoutVars>
      </dgm:prSet>
      <dgm:spPr/>
    </dgm:pt>
    <dgm:pt modelId="{CC223B07-80EB-E547-9D0B-2298ED43D46E}" type="pres">
      <dgm:prSet presAssocID="{60DE94E0-3AFE-1B40-AD15-8B499E769EB3}" presName="sibTrans" presStyleLbl="sibTrans2D1" presStyleIdx="3" presStyleCnt="6"/>
      <dgm:spPr/>
    </dgm:pt>
    <dgm:pt modelId="{5F464E8B-38D3-8743-B0B3-DAC2DF81ED39}" type="pres">
      <dgm:prSet presAssocID="{60DE94E0-3AFE-1B40-AD15-8B499E769EB3}" presName="connectorText" presStyleLbl="sibTrans2D1" presStyleIdx="3" presStyleCnt="6"/>
      <dgm:spPr/>
    </dgm:pt>
    <dgm:pt modelId="{9E52F80E-1D7F-3C42-AD10-C0693143C3AC}" type="pres">
      <dgm:prSet presAssocID="{D2D2D955-ED55-EB44-B2B3-173A1AB0B758}" presName="node" presStyleLbl="node1" presStyleIdx="4" presStyleCnt="7" custScaleX="112297">
        <dgm:presLayoutVars>
          <dgm:bulletEnabled val="1"/>
        </dgm:presLayoutVars>
      </dgm:prSet>
      <dgm:spPr/>
    </dgm:pt>
    <dgm:pt modelId="{7EE37364-A84D-C641-ADDB-536E1D8D161E}" type="pres">
      <dgm:prSet presAssocID="{631233D0-1870-F14B-AA0E-BA7D91C68C60}" presName="sibTrans" presStyleLbl="sibTrans2D1" presStyleIdx="4" presStyleCnt="6"/>
      <dgm:spPr/>
    </dgm:pt>
    <dgm:pt modelId="{94A4B6B1-8C13-F04D-931E-5F6DA7D30DD0}" type="pres">
      <dgm:prSet presAssocID="{631233D0-1870-F14B-AA0E-BA7D91C68C60}" presName="connectorText" presStyleLbl="sibTrans2D1" presStyleIdx="4" presStyleCnt="6"/>
      <dgm:spPr/>
    </dgm:pt>
    <dgm:pt modelId="{BA31E32F-9EBC-6945-B0ED-166FDF49691B}" type="pres">
      <dgm:prSet presAssocID="{BAF99F26-1DFF-9A47-9576-EFBD6807DCA9}" presName="node" presStyleLbl="node1" presStyleIdx="5" presStyleCnt="7">
        <dgm:presLayoutVars>
          <dgm:bulletEnabled val="1"/>
        </dgm:presLayoutVars>
      </dgm:prSet>
      <dgm:spPr/>
    </dgm:pt>
    <dgm:pt modelId="{E9B9FE14-8E1B-3F41-9AF9-7F4AF031A7E9}" type="pres">
      <dgm:prSet presAssocID="{F5D5CECD-A207-CD4B-B632-0E81621CC39E}" presName="sibTrans" presStyleLbl="sibTrans2D1" presStyleIdx="5" presStyleCnt="6"/>
      <dgm:spPr/>
    </dgm:pt>
    <dgm:pt modelId="{1996ED02-301A-3449-8C47-4C5EB2AEB50A}" type="pres">
      <dgm:prSet presAssocID="{F5D5CECD-A207-CD4B-B632-0E81621CC39E}" presName="connectorText" presStyleLbl="sibTrans2D1" presStyleIdx="5" presStyleCnt="6"/>
      <dgm:spPr/>
    </dgm:pt>
    <dgm:pt modelId="{A8AB8C99-9E1A-B148-B0AC-C04F8ECB6480}" type="pres">
      <dgm:prSet presAssocID="{BF08924B-3B1F-4C49-A6E5-06BA16E164C2}" presName="node" presStyleLbl="node1" presStyleIdx="6" presStyleCnt="7">
        <dgm:presLayoutVars>
          <dgm:bulletEnabled val="1"/>
        </dgm:presLayoutVars>
      </dgm:prSet>
      <dgm:spPr/>
    </dgm:pt>
  </dgm:ptLst>
  <dgm:cxnLst>
    <dgm:cxn modelId="{35DCBA16-7440-C248-947E-DF6C7ADB021F}" srcId="{518EDA45-21C9-6B4B-8894-1BDFA19F1840}" destId="{D2D2D955-ED55-EB44-B2B3-173A1AB0B758}" srcOrd="4" destOrd="0" parTransId="{F68646F7-BF4F-BC4E-9CD6-ABF488BC3998}" sibTransId="{631233D0-1870-F14B-AA0E-BA7D91C68C60}"/>
    <dgm:cxn modelId="{E11CB130-3323-894B-916A-404EC1C1525D}" srcId="{518EDA45-21C9-6B4B-8894-1BDFA19F1840}" destId="{BAF99F26-1DFF-9A47-9576-EFBD6807DCA9}" srcOrd="5" destOrd="0" parTransId="{ADB63935-E800-7945-8DB8-1A635B5ECAA0}" sibTransId="{F5D5CECD-A207-CD4B-B632-0E81621CC39E}"/>
    <dgm:cxn modelId="{7CB89B34-E3EB-544D-B9A6-E08F4FB22C57}" srcId="{518EDA45-21C9-6B4B-8894-1BDFA19F1840}" destId="{DAE40841-147A-314A-8E2E-65F4E0AA26B0}" srcOrd="3" destOrd="0" parTransId="{AF7538FF-AB0C-F14F-97D3-ABF96B809A65}" sibTransId="{60DE94E0-3AFE-1B40-AD15-8B499E769EB3}"/>
    <dgm:cxn modelId="{C0DB6C40-97FD-F046-96CD-F6DD1BEF6A52}" type="presOf" srcId="{6D518AE5-3280-3D43-9802-FE1AA8966C79}" destId="{085D6581-64CC-F04A-AF70-569CF98DAABE}" srcOrd="0" destOrd="0" presId="urn:microsoft.com/office/officeart/2005/8/layout/process1"/>
    <dgm:cxn modelId="{9888A542-4921-9846-A5DA-B962D96416DF}" type="presOf" srcId="{60DE94E0-3AFE-1B40-AD15-8B499E769EB3}" destId="{CC223B07-80EB-E547-9D0B-2298ED43D46E}" srcOrd="0" destOrd="0" presId="urn:microsoft.com/office/officeart/2005/8/layout/process1"/>
    <dgm:cxn modelId="{FE01B842-D283-464F-AFC7-A75441D7DF6B}" type="presOf" srcId="{DAE40841-147A-314A-8E2E-65F4E0AA26B0}" destId="{DE5BC351-6ACA-DC4D-AFEB-6A3B5E2AD248}" srcOrd="0" destOrd="0" presId="urn:microsoft.com/office/officeart/2005/8/layout/process1"/>
    <dgm:cxn modelId="{E7D37668-4D2D-4647-BB13-31F1D070A715}" type="presOf" srcId="{631233D0-1870-F14B-AA0E-BA7D91C68C60}" destId="{7EE37364-A84D-C641-ADDB-536E1D8D161E}" srcOrd="0" destOrd="0" presId="urn:microsoft.com/office/officeart/2005/8/layout/process1"/>
    <dgm:cxn modelId="{3851176E-3B58-9644-ACCE-112E1709968E}" type="presOf" srcId="{D2D2D955-ED55-EB44-B2B3-173A1AB0B758}" destId="{9E52F80E-1D7F-3C42-AD10-C0693143C3AC}" srcOrd="0" destOrd="0" presId="urn:microsoft.com/office/officeart/2005/8/layout/process1"/>
    <dgm:cxn modelId="{AE90FB7A-ACAE-4D48-8E4B-DF19391E4920}" type="presOf" srcId="{A103F7C9-1BEB-8B43-A01D-141B14B0E2E5}" destId="{23219195-2221-EA43-BABB-E356644AE672}" srcOrd="1" destOrd="0" presId="urn:microsoft.com/office/officeart/2005/8/layout/process1"/>
    <dgm:cxn modelId="{1E4CB57D-E420-754F-9E13-1F394D37B11E}" srcId="{518EDA45-21C9-6B4B-8894-1BDFA19F1840}" destId="{6D518AE5-3280-3D43-9802-FE1AA8966C79}" srcOrd="2" destOrd="0" parTransId="{8480C032-E2B3-1146-99CD-E8B3F6FBA6A9}" sibTransId="{A103F7C9-1BEB-8B43-A01D-141B14B0E2E5}"/>
    <dgm:cxn modelId="{72CAED80-86CB-4545-9DB4-E5B0A9102538}" type="presOf" srcId="{90A6A82A-1381-1B4A-A9FD-8089DFA7FC3B}" destId="{A84518F8-0E87-6F4F-9ECA-E3CC038C04A7}" srcOrd="1" destOrd="0" presId="urn:microsoft.com/office/officeart/2005/8/layout/process1"/>
    <dgm:cxn modelId="{6E8DBD86-6486-CF42-A26C-319FFA0E74C8}" type="presOf" srcId="{A103F7C9-1BEB-8B43-A01D-141B14B0E2E5}" destId="{BB6B1BEA-8396-D840-988C-279B7259665C}" srcOrd="0" destOrd="0" presId="urn:microsoft.com/office/officeart/2005/8/layout/process1"/>
    <dgm:cxn modelId="{E598498B-D716-A34D-946E-380A03BC934B}" srcId="{518EDA45-21C9-6B4B-8894-1BDFA19F1840}" destId="{7AF4FBE6-00BE-274D-A716-0CF4EAFBE339}" srcOrd="0" destOrd="0" parTransId="{8588E5B2-7FE7-3A45-B894-037318ED8B0F}" sibTransId="{90A6A82A-1381-1B4A-A9FD-8089DFA7FC3B}"/>
    <dgm:cxn modelId="{7B2AB891-2FEA-0842-AD51-F3B033298F38}" type="presOf" srcId="{F5D5CECD-A207-CD4B-B632-0E81621CC39E}" destId="{E9B9FE14-8E1B-3F41-9AF9-7F4AF031A7E9}" srcOrd="0" destOrd="0" presId="urn:microsoft.com/office/officeart/2005/8/layout/process1"/>
    <dgm:cxn modelId="{C6D59795-32A2-1444-B462-80D00FCBEDB4}" type="presOf" srcId="{631233D0-1870-F14B-AA0E-BA7D91C68C60}" destId="{94A4B6B1-8C13-F04D-931E-5F6DA7D30DD0}" srcOrd="1" destOrd="0" presId="urn:microsoft.com/office/officeart/2005/8/layout/process1"/>
    <dgm:cxn modelId="{EAAC8DA1-3322-1A43-B1C0-963F33275DFE}" type="presOf" srcId="{90A6A82A-1381-1B4A-A9FD-8089DFA7FC3B}" destId="{6ABEC5A3-804D-4046-8DA1-9F4EE0462643}" srcOrd="0" destOrd="0" presId="urn:microsoft.com/office/officeart/2005/8/layout/process1"/>
    <dgm:cxn modelId="{63D412A8-0A11-1748-922D-E7930127EA87}" type="presOf" srcId="{BF08924B-3B1F-4C49-A6E5-06BA16E164C2}" destId="{A8AB8C99-9E1A-B148-B0AC-C04F8ECB6480}" srcOrd="0" destOrd="0" presId="urn:microsoft.com/office/officeart/2005/8/layout/process1"/>
    <dgm:cxn modelId="{D4AFEEB4-45DD-014A-8FCC-F1220AACE92F}" type="presOf" srcId="{60DE94E0-3AFE-1B40-AD15-8B499E769EB3}" destId="{5F464E8B-38D3-8743-B0B3-DAC2DF81ED39}" srcOrd="1" destOrd="0" presId="urn:microsoft.com/office/officeart/2005/8/layout/process1"/>
    <dgm:cxn modelId="{9A81EEB6-0B09-3746-80CF-658696E23678}" srcId="{518EDA45-21C9-6B4B-8894-1BDFA19F1840}" destId="{BF08924B-3B1F-4C49-A6E5-06BA16E164C2}" srcOrd="6" destOrd="0" parTransId="{CD7B93B3-3C52-D841-AE0B-4AC274932AE8}" sibTransId="{1AB4E29A-0589-674E-A787-F68BE174F226}"/>
    <dgm:cxn modelId="{072F90CA-16E1-0A41-9291-EFC3C42149A9}" type="presOf" srcId="{F5D5CECD-A207-CD4B-B632-0E81621CC39E}" destId="{1996ED02-301A-3449-8C47-4C5EB2AEB50A}" srcOrd="1" destOrd="0" presId="urn:microsoft.com/office/officeart/2005/8/layout/process1"/>
    <dgm:cxn modelId="{DBDE43D2-E96E-4F48-AF96-EA5E937B321B}" type="presOf" srcId="{A3B7D6FB-D133-AD45-BC91-1464AB9580E0}" destId="{7415C18C-1D8A-F84F-B0BA-872DD430BB90}" srcOrd="0" destOrd="0" presId="urn:microsoft.com/office/officeart/2005/8/layout/process1"/>
    <dgm:cxn modelId="{4C27C1D8-417B-CE40-A129-E942854B219F}" type="presOf" srcId="{518EDA45-21C9-6B4B-8894-1BDFA19F1840}" destId="{2AC2A3DA-C1F2-7144-AF15-A7FEE9D0EE28}" srcOrd="0" destOrd="0" presId="urn:microsoft.com/office/officeart/2005/8/layout/process1"/>
    <dgm:cxn modelId="{87042AE6-5D8A-3E4E-9F38-BB45C638DFF1}" type="presOf" srcId="{A3B7D6FB-D133-AD45-BC91-1464AB9580E0}" destId="{E23C68B7-BF95-0D4E-8C98-60A5EED64B92}" srcOrd="1" destOrd="0" presId="urn:microsoft.com/office/officeart/2005/8/layout/process1"/>
    <dgm:cxn modelId="{0AE376F0-9BCF-9249-87F5-E795AA923331}" srcId="{518EDA45-21C9-6B4B-8894-1BDFA19F1840}" destId="{4FA5B58D-A61D-0F4A-A008-B890150568FA}" srcOrd="1" destOrd="0" parTransId="{D309D0C3-29A7-3B41-872A-E74630119731}" sibTransId="{A3B7D6FB-D133-AD45-BC91-1464AB9580E0}"/>
    <dgm:cxn modelId="{7EBBB5F3-6E97-614F-B20E-490F99D378EE}" type="presOf" srcId="{7AF4FBE6-00BE-274D-A716-0CF4EAFBE339}" destId="{94E9175F-1DCD-4947-AC51-E539FBAC7407}" srcOrd="0" destOrd="0" presId="urn:microsoft.com/office/officeart/2005/8/layout/process1"/>
    <dgm:cxn modelId="{AF2405FD-D52B-B246-8BBD-ECAA9874AAEF}" type="presOf" srcId="{4FA5B58D-A61D-0F4A-A008-B890150568FA}" destId="{2431EF58-9D8B-E447-AFEA-6D431040B075}" srcOrd="0" destOrd="0" presId="urn:microsoft.com/office/officeart/2005/8/layout/process1"/>
    <dgm:cxn modelId="{C00525FF-F225-614A-8584-43079DB2F51F}" type="presOf" srcId="{BAF99F26-1DFF-9A47-9576-EFBD6807DCA9}" destId="{BA31E32F-9EBC-6945-B0ED-166FDF49691B}" srcOrd="0" destOrd="0" presId="urn:microsoft.com/office/officeart/2005/8/layout/process1"/>
    <dgm:cxn modelId="{217B6807-954C-F446-BB8D-2D37D4C8FC84}" type="presParOf" srcId="{2AC2A3DA-C1F2-7144-AF15-A7FEE9D0EE28}" destId="{94E9175F-1DCD-4947-AC51-E539FBAC7407}" srcOrd="0" destOrd="0" presId="urn:microsoft.com/office/officeart/2005/8/layout/process1"/>
    <dgm:cxn modelId="{AEC8D276-9D04-CB49-96A8-D087D8C31FC8}" type="presParOf" srcId="{2AC2A3DA-C1F2-7144-AF15-A7FEE9D0EE28}" destId="{6ABEC5A3-804D-4046-8DA1-9F4EE0462643}" srcOrd="1" destOrd="0" presId="urn:microsoft.com/office/officeart/2005/8/layout/process1"/>
    <dgm:cxn modelId="{C464DAFD-B6E8-1E42-B093-1FA20BE261D9}" type="presParOf" srcId="{6ABEC5A3-804D-4046-8DA1-9F4EE0462643}" destId="{A84518F8-0E87-6F4F-9ECA-E3CC038C04A7}" srcOrd="0" destOrd="0" presId="urn:microsoft.com/office/officeart/2005/8/layout/process1"/>
    <dgm:cxn modelId="{0C7175AA-E549-1D49-A5B6-E9B66E91754F}" type="presParOf" srcId="{2AC2A3DA-C1F2-7144-AF15-A7FEE9D0EE28}" destId="{2431EF58-9D8B-E447-AFEA-6D431040B075}" srcOrd="2" destOrd="0" presId="urn:microsoft.com/office/officeart/2005/8/layout/process1"/>
    <dgm:cxn modelId="{E7B64CE1-E394-C049-9C90-2099AB06F7E7}" type="presParOf" srcId="{2AC2A3DA-C1F2-7144-AF15-A7FEE9D0EE28}" destId="{7415C18C-1D8A-F84F-B0BA-872DD430BB90}" srcOrd="3" destOrd="0" presId="urn:microsoft.com/office/officeart/2005/8/layout/process1"/>
    <dgm:cxn modelId="{F5B6F739-55D7-664E-8692-C1D7F9D978E9}" type="presParOf" srcId="{7415C18C-1D8A-F84F-B0BA-872DD430BB90}" destId="{E23C68B7-BF95-0D4E-8C98-60A5EED64B92}" srcOrd="0" destOrd="0" presId="urn:microsoft.com/office/officeart/2005/8/layout/process1"/>
    <dgm:cxn modelId="{CAE92ED0-AD66-A146-9421-3A68F4B91C17}" type="presParOf" srcId="{2AC2A3DA-C1F2-7144-AF15-A7FEE9D0EE28}" destId="{085D6581-64CC-F04A-AF70-569CF98DAABE}" srcOrd="4" destOrd="0" presId="urn:microsoft.com/office/officeart/2005/8/layout/process1"/>
    <dgm:cxn modelId="{F10948BC-D582-2245-8783-DC99F851C217}" type="presParOf" srcId="{2AC2A3DA-C1F2-7144-AF15-A7FEE9D0EE28}" destId="{BB6B1BEA-8396-D840-988C-279B7259665C}" srcOrd="5" destOrd="0" presId="urn:microsoft.com/office/officeart/2005/8/layout/process1"/>
    <dgm:cxn modelId="{10428AE6-496D-1643-82FD-824206BFFF89}" type="presParOf" srcId="{BB6B1BEA-8396-D840-988C-279B7259665C}" destId="{23219195-2221-EA43-BABB-E356644AE672}" srcOrd="0" destOrd="0" presId="urn:microsoft.com/office/officeart/2005/8/layout/process1"/>
    <dgm:cxn modelId="{C185C041-5E9D-A64B-8782-85509F15C606}" type="presParOf" srcId="{2AC2A3DA-C1F2-7144-AF15-A7FEE9D0EE28}" destId="{DE5BC351-6ACA-DC4D-AFEB-6A3B5E2AD248}" srcOrd="6" destOrd="0" presId="urn:microsoft.com/office/officeart/2005/8/layout/process1"/>
    <dgm:cxn modelId="{5FA3DA97-EBBC-0C46-93C5-414CC498A100}" type="presParOf" srcId="{2AC2A3DA-C1F2-7144-AF15-A7FEE9D0EE28}" destId="{CC223B07-80EB-E547-9D0B-2298ED43D46E}" srcOrd="7" destOrd="0" presId="urn:microsoft.com/office/officeart/2005/8/layout/process1"/>
    <dgm:cxn modelId="{979CB750-1D5A-284B-8100-21B14B982925}" type="presParOf" srcId="{CC223B07-80EB-E547-9D0B-2298ED43D46E}" destId="{5F464E8B-38D3-8743-B0B3-DAC2DF81ED39}" srcOrd="0" destOrd="0" presId="urn:microsoft.com/office/officeart/2005/8/layout/process1"/>
    <dgm:cxn modelId="{01D04BF8-FBCC-204C-AE31-03B861C60ACE}" type="presParOf" srcId="{2AC2A3DA-C1F2-7144-AF15-A7FEE9D0EE28}" destId="{9E52F80E-1D7F-3C42-AD10-C0693143C3AC}" srcOrd="8" destOrd="0" presId="urn:microsoft.com/office/officeart/2005/8/layout/process1"/>
    <dgm:cxn modelId="{DB00ACFF-73A2-7748-93C0-29280C0021DF}" type="presParOf" srcId="{2AC2A3DA-C1F2-7144-AF15-A7FEE9D0EE28}" destId="{7EE37364-A84D-C641-ADDB-536E1D8D161E}" srcOrd="9" destOrd="0" presId="urn:microsoft.com/office/officeart/2005/8/layout/process1"/>
    <dgm:cxn modelId="{0C209C20-E0FD-5C44-98B1-118EF1473A42}" type="presParOf" srcId="{7EE37364-A84D-C641-ADDB-536E1D8D161E}" destId="{94A4B6B1-8C13-F04D-931E-5F6DA7D30DD0}" srcOrd="0" destOrd="0" presId="urn:microsoft.com/office/officeart/2005/8/layout/process1"/>
    <dgm:cxn modelId="{3FE2E02A-615F-6343-93F6-396AB35FBB4D}" type="presParOf" srcId="{2AC2A3DA-C1F2-7144-AF15-A7FEE9D0EE28}" destId="{BA31E32F-9EBC-6945-B0ED-166FDF49691B}" srcOrd="10" destOrd="0" presId="urn:microsoft.com/office/officeart/2005/8/layout/process1"/>
    <dgm:cxn modelId="{67B63EA2-442F-8647-AD0F-CB509A950AD2}" type="presParOf" srcId="{2AC2A3DA-C1F2-7144-AF15-A7FEE9D0EE28}" destId="{E9B9FE14-8E1B-3F41-9AF9-7F4AF031A7E9}" srcOrd="11" destOrd="0" presId="urn:microsoft.com/office/officeart/2005/8/layout/process1"/>
    <dgm:cxn modelId="{8CC85A64-88C1-2343-92E6-85F50DFB3BC3}" type="presParOf" srcId="{E9B9FE14-8E1B-3F41-9AF9-7F4AF031A7E9}" destId="{1996ED02-301A-3449-8C47-4C5EB2AEB50A}" srcOrd="0" destOrd="0" presId="urn:microsoft.com/office/officeart/2005/8/layout/process1"/>
    <dgm:cxn modelId="{C145E4FD-3F1E-CD49-8622-2FE946C4975C}" type="presParOf" srcId="{2AC2A3DA-C1F2-7144-AF15-A7FEE9D0EE28}" destId="{A8AB8C99-9E1A-B148-B0AC-C04F8ECB6480}"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7066E-11ED-4AA9-ABB3-B1A5936BCA41}"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C95FFB1B-E5D6-495A-9448-FFA5016F4D6F}">
      <dgm:prSet/>
      <dgm:spPr/>
      <dgm:t>
        <a:bodyPr/>
        <a:lstStyle/>
        <a:p>
          <a:r>
            <a:rPr lang="en-US" b="1"/>
            <a:t>Staffing</a:t>
          </a:r>
          <a:r>
            <a:rPr lang="en-US"/>
            <a:t>:</a:t>
          </a:r>
          <a:r>
            <a:rPr lang="en-US" b="1"/>
            <a:t> </a:t>
          </a:r>
          <a:r>
            <a:rPr lang="en-US"/>
            <a:t>Assemble a strong management team and a cadre of competent employees.</a:t>
          </a:r>
        </a:p>
      </dgm:t>
    </dgm:pt>
    <dgm:pt modelId="{DED2E882-B9C8-4567-81A1-EB9C1399AD32}" type="parTrans" cxnId="{321EB115-BA34-4EF7-824F-8E47D179F0A8}">
      <dgm:prSet/>
      <dgm:spPr/>
      <dgm:t>
        <a:bodyPr/>
        <a:lstStyle/>
        <a:p>
          <a:endParaRPr lang="en-US"/>
        </a:p>
      </dgm:t>
    </dgm:pt>
    <dgm:pt modelId="{9E7F435F-DB7F-4971-8295-32CA94D0236F}" type="sibTrans" cxnId="{321EB115-BA34-4EF7-824F-8E47D179F0A8}">
      <dgm:prSet phldrT="01" phldr="0"/>
      <dgm:spPr/>
      <dgm:t>
        <a:bodyPr/>
        <a:lstStyle/>
        <a:p>
          <a:r>
            <a:rPr lang="en-US"/>
            <a:t>01</a:t>
          </a:r>
        </a:p>
      </dgm:t>
    </dgm:pt>
    <dgm:pt modelId="{0D26740C-B664-4926-A1E0-D8F351C644A3}">
      <dgm:prSet/>
      <dgm:spPr/>
      <dgm:t>
        <a:bodyPr/>
        <a:lstStyle/>
        <a:p>
          <a:r>
            <a:rPr lang="en-US" b="1"/>
            <a:t>Developing</a:t>
          </a:r>
          <a:r>
            <a:rPr lang="en-US"/>
            <a:t>: Renew, upgrade, and revise resources and capabilities to match chosen strategy.</a:t>
          </a:r>
        </a:p>
      </dgm:t>
    </dgm:pt>
    <dgm:pt modelId="{70BB16D1-6FEA-4395-9F50-B11801E8A92D}" type="parTrans" cxnId="{CCEB86CA-C4B3-48EF-9155-4CED7936A462}">
      <dgm:prSet/>
      <dgm:spPr/>
      <dgm:t>
        <a:bodyPr/>
        <a:lstStyle/>
        <a:p>
          <a:endParaRPr lang="en-US"/>
        </a:p>
      </dgm:t>
    </dgm:pt>
    <dgm:pt modelId="{63BC5D4A-D486-4BE8-AEF0-4B5DBF4AA616}" type="sibTrans" cxnId="{CCEB86CA-C4B3-48EF-9155-4CED7936A462}">
      <dgm:prSet phldrT="02" phldr="0"/>
      <dgm:spPr/>
      <dgm:t>
        <a:bodyPr/>
        <a:lstStyle/>
        <a:p>
          <a:r>
            <a:rPr lang="en-US"/>
            <a:t>02</a:t>
          </a:r>
        </a:p>
      </dgm:t>
    </dgm:pt>
    <dgm:pt modelId="{830D5EB9-15A0-43EE-9D97-4CA150271CC7}">
      <dgm:prSet/>
      <dgm:spPr/>
      <dgm:t>
        <a:bodyPr/>
        <a:lstStyle/>
        <a:p>
          <a:r>
            <a:rPr lang="en-US" b="1"/>
            <a:t>Structuring</a:t>
          </a:r>
          <a:r>
            <a:rPr lang="en-US"/>
            <a:t>: Create strategy-supportive organization capable of good strategy execution.</a:t>
          </a:r>
        </a:p>
      </dgm:t>
    </dgm:pt>
    <dgm:pt modelId="{58320CAB-B80B-4E7C-931A-D90CF7673005}" type="parTrans" cxnId="{9AF3104B-87D9-4DC1-9024-72B58DB029A4}">
      <dgm:prSet/>
      <dgm:spPr/>
      <dgm:t>
        <a:bodyPr/>
        <a:lstStyle/>
        <a:p>
          <a:endParaRPr lang="en-US"/>
        </a:p>
      </dgm:t>
    </dgm:pt>
    <dgm:pt modelId="{3D80D60C-391A-4BFA-8C5D-8A037B748C2B}" type="sibTrans" cxnId="{9AF3104B-87D9-4DC1-9024-72B58DB029A4}">
      <dgm:prSet phldrT="03" phldr="0"/>
      <dgm:spPr/>
      <dgm:t>
        <a:bodyPr/>
        <a:lstStyle/>
        <a:p>
          <a:r>
            <a:rPr lang="en-US"/>
            <a:t>03</a:t>
          </a:r>
        </a:p>
      </dgm:t>
    </dgm:pt>
    <dgm:pt modelId="{9AD2D1A7-3C8E-594F-850C-D48B6991C3F3}" type="pres">
      <dgm:prSet presAssocID="{36A7066E-11ED-4AA9-ABB3-B1A5936BCA41}" presName="Name0" presStyleCnt="0">
        <dgm:presLayoutVars>
          <dgm:animLvl val="lvl"/>
          <dgm:resizeHandles val="exact"/>
        </dgm:presLayoutVars>
      </dgm:prSet>
      <dgm:spPr/>
    </dgm:pt>
    <dgm:pt modelId="{BC8598DF-16AF-9F42-BC17-F1B9825BC190}" type="pres">
      <dgm:prSet presAssocID="{C95FFB1B-E5D6-495A-9448-FFA5016F4D6F}" presName="compositeNode" presStyleCnt="0">
        <dgm:presLayoutVars>
          <dgm:bulletEnabled val="1"/>
        </dgm:presLayoutVars>
      </dgm:prSet>
      <dgm:spPr/>
    </dgm:pt>
    <dgm:pt modelId="{4F1E5D41-9738-B642-AC5B-9FF92E484149}" type="pres">
      <dgm:prSet presAssocID="{C95FFB1B-E5D6-495A-9448-FFA5016F4D6F}" presName="bgRect" presStyleLbl="alignNode1" presStyleIdx="0" presStyleCnt="3"/>
      <dgm:spPr/>
    </dgm:pt>
    <dgm:pt modelId="{D69700FF-F812-6F4E-9A4A-76DF751D428F}" type="pres">
      <dgm:prSet presAssocID="{9E7F435F-DB7F-4971-8295-32CA94D0236F}" presName="sibTransNodeRect" presStyleLbl="alignNode1" presStyleIdx="0" presStyleCnt="3">
        <dgm:presLayoutVars>
          <dgm:chMax val="0"/>
          <dgm:bulletEnabled val="1"/>
        </dgm:presLayoutVars>
      </dgm:prSet>
      <dgm:spPr/>
    </dgm:pt>
    <dgm:pt modelId="{031E76E1-C050-DE40-9900-94574B49D2D4}" type="pres">
      <dgm:prSet presAssocID="{C95FFB1B-E5D6-495A-9448-FFA5016F4D6F}" presName="nodeRect" presStyleLbl="alignNode1" presStyleIdx="0" presStyleCnt="3">
        <dgm:presLayoutVars>
          <dgm:bulletEnabled val="1"/>
        </dgm:presLayoutVars>
      </dgm:prSet>
      <dgm:spPr/>
    </dgm:pt>
    <dgm:pt modelId="{56F23DB3-B87F-6A40-979A-19DE77DFA2E8}" type="pres">
      <dgm:prSet presAssocID="{9E7F435F-DB7F-4971-8295-32CA94D0236F}" presName="sibTrans" presStyleCnt="0"/>
      <dgm:spPr/>
    </dgm:pt>
    <dgm:pt modelId="{E8115F31-54AC-E64E-9DA6-63EC565E5791}" type="pres">
      <dgm:prSet presAssocID="{0D26740C-B664-4926-A1E0-D8F351C644A3}" presName="compositeNode" presStyleCnt="0">
        <dgm:presLayoutVars>
          <dgm:bulletEnabled val="1"/>
        </dgm:presLayoutVars>
      </dgm:prSet>
      <dgm:spPr/>
    </dgm:pt>
    <dgm:pt modelId="{44BC8359-2B87-DE4A-87CD-EA93B875D84F}" type="pres">
      <dgm:prSet presAssocID="{0D26740C-B664-4926-A1E0-D8F351C644A3}" presName="bgRect" presStyleLbl="alignNode1" presStyleIdx="1" presStyleCnt="3"/>
      <dgm:spPr/>
    </dgm:pt>
    <dgm:pt modelId="{BAB78C1A-20C3-8B42-80AF-F189C8F2F661}" type="pres">
      <dgm:prSet presAssocID="{63BC5D4A-D486-4BE8-AEF0-4B5DBF4AA616}" presName="sibTransNodeRect" presStyleLbl="alignNode1" presStyleIdx="1" presStyleCnt="3">
        <dgm:presLayoutVars>
          <dgm:chMax val="0"/>
          <dgm:bulletEnabled val="1"/>
        </dgm:presLayoutVars>
      </dgm:prSet>
      <dgm:spPr/>
    </dgm:pt>
    <dgm:pt modelId="{60E347BF-E057-804E-A0E8-611F9788DBD1}" type="pres">
      <dgm:prSet presAssocID="{0D26740C-B664-4926-A1E0-D8F351C644A3}" presName="nodeRect" presStyleLbl="alignNode1" presStyleIdx="1" presStyleCnt="3">
        <dgm:presLayoutVars>
          <dgm:bulletEnabled val="1"/>
        </dgm:presLayoutVars>
      </dgm:prSet>
      <dgm:spPr/>
    </dgm:pt>
    <dgm:pt modelId="{4F42C205-B9B8-E843-915B-33239E4F9481}" type="pres">
      <dgm:prSet presAssocID="{63BC5D4A-D486-4BE8-AEF0-4B5DBF4AA616}" presName="sibTrans" presStyleCnt="0"/>
      <dgm:spPr/>
    </dgm:pt>
    <dgm:pt modelId="{5D768992-D127-1E4A-8880-AF2DA2B820D1}" type="pres">
      <dgm:prSet presAssocID="{830D5EB9-15A0-43EE-9D97-4CA150271CC7}" presName="compositeNode" presStyleCnt="0">
        <dgm:presLayoutVars>
          <dgm:bulletEnabled val="1"/>
        </dgm:presLayoutVars>
      </dgm:prSet>
      <dgm:spPr/>
    </dgm:pt>
    <dgm:pt modelId="{2EB2887C-4BB4-8B46-B289-1D8E10BA213F}" type="pres">
      <dgm:prSet presAssocID="{830D5EB9-15A0-43EE-9D97-4CA150271CC7}" presName="bgRect" presStyleLbl="alignNode1" presStyleIdx="2" presStyleCnt="3"/>
      <dgm:spPr/>
    </dgm:pt>
    <dgm:pt modelId="{C900E425-7516-9B42-B543-1DC0C46444D0}" type="pres">
      <dgm:prSet presAssocID="{3D80D60C-391A-4BFA-8C5D-8A037B748C2B}" presName="sibTransNodeRect" presStyleLbl="alignNode1" presStyleIdx="2" presStyleCnt="3">
        <dgm:presLayoutVars>
          <dgm:chMax val="0"/>
          <dgm:bulletEnabled val="1"/>
        </dgm:presLayoutVars>
      </dgm:prSet>
      <dgm:spPr/>
    </dgm:pt>
    <dgm:pt modelId="{7443080E-DBDC-E549-8E26-3A21472C09CD}" type="pres">
      <dgm:prSet presAssocID="{830D5EB9-15A0-43EE-9D97-4CA150271CC7}" presName="nodeRect" presStyleLbl="alignNode1" presStyleIdx="2" presStyleCnt="3">
        <dgm:presLayoutVars>
          <dgm:bulletEnabled val="1"/>
        </dgm:presLayoutVars>
      </dgm:prSet>
      <dgm:spPr/>
    </dgm:pt>
  </dgm:ptLst>
  <dgm:cxnLst>
    <dgm:cxn modelId="{E7EF8205-DC90-1A4C-9EBA-DD458F3108DC}" type="presOf" srcId="{830D5EB9-15A0-43EE-9D97-4CA150271CC7}" destId="{7443080E-DBDC-E549-8E26-3A21472C09CD}" srcOrd="1" destOrd="0" presId="urn:microsoft.com/office/officeart/2016/7/layout/LinearBlockProcessNumbered"/>
    <dgm:cxn modelId="{321EB115-BA34-4EF7-824F-8E47D179F0A8}" srcId="{36A7066E-11ED-4AA9-ABB3-B1A5936BCA41}" destId="{C95FFB1B-E5D6-495A-9448-FFA5016F4D6F}" srcOrd="0" destOrd="0" parTransId="{DED2E882-B9C8-4567-81A1-EB9C1399AD32}" sibTransId="{9E7F435F-DB7F-4971-8295-32CA94D0236F}"/>
    <dgm:cxn modelId="{2528B51B-3021-2F49-99FD-B84A325AB1AF}" type="presOf" srcId="{63BC5D4A-D486-4BE8-AEF0-4B5DBF4AA616}" destId="{BAB78C1A-20C3-8B42-80AF-F189C8F2F661}" srcOrd="0" destOrd="0" presId="urn:microsoft.com/office/officeart/2016/7/layout/LinearBlockProcessNumbered"/>
    <dgm:cxn modelId="{E0D15C3F-0236-6E47-A572-14304A491D73}" type="presOf" srcId="{830D5EB9-15A0-43EE-9D97-4CA150271CC7}" destId="{2EB2887C-4BB4-8B46-B289-1D8E10BA213F}" srcOrd="0" destOrd="0" presId="urn:microsoft.com/office/officeart/2016/7/layout/LinearBlockProcessNumbered"/>
    <dgm:cxn modelId="{9AF3104B-87D9-4DC1-9024-72B58DB029A4}" srcId="{36A7066E-11ED-4AA9-ABB3-B1A5936BCA41}" destId="{830D5EB9-15A0-43EE-9D97-4CA150271CC7}" srcOrd="2" destOrd="0" parTransId="{58320CAB-B80B-4E7C-931A-D90CF7673005}" sibTransId="{3D80D60C-391A-4BFA-8C5D-8A037B748C2B}"/>
    <dgm:cxn modelId="{B013F864-07C3-9249-BBA5-7C1DB6B37A88}" type="presOf" srcId="{C95FFB1B-E5D6-495A-9448-FFA5016F4D6F}" destId="{4F1E5D41-9738-B642-AC5B-9FF92E484149}" srcOrd="0" destOrd="0" presId="urn:microsoft.com/office/officeart/2016/7/layout/LinearBlockProcessNumbered"/>
    <dgm:cxn modelId="{3A380F6A-4053-0448-B31F-BF9F8F476DBD}" type="presOf" srcId="{36A7066E-11ED-4AA9-ABB3-B1A5936BCA41}" destId="{9AD2D1A7-3C8E-594F-850C-D48B6991C3F3}" srcOrd="0" destOrd="0" presId="urn:microsoft.com/office/officeart/2016/7/layout/LinearBlockProcessNumbered"/>
    <dgm:cxn modelId="{4948C278-EDA6-0F44-9080-0301B88F4292}" type="presOf" srcId="{0D26740C-B664-4926-A1E0-D8F351C644A3}" destId="{60E347BF-E057-804E-A0E8-611F9788DBD1}" srcOrd="1" destOrd="0" presId="urn:microsoft.com/office/officeart/2016/7/layout/LinearBlockProcessNumbered"/>
    <dgm:cxn modelId="{CA99ED7A-387B-604F-A378-AB3A72E39A15}" type="presOf" srcId="{9E7F435F-DB7F-4971-8295-32CA94D0236F}" destId="{D69700FF-F812-6F4E-9A4A-76DF751D428F}" srcOrd="0" destOrd="0" presId="urn:microsoft.com/office/officeart/2016/7/layout/LinearBlockProcessNumbered"/>
    <dgm:cxn modelId="{F67A6F8C-6EAA-FF4D-A0A7-C29CC003FF06}" type="presOf" srcId="{C95FFB1B-E5D6-495A-9448-FFA5016F4D6F}" destId="{031E76E1-C050-DE40-9900-94574B49D2D4}" srcOrd="1" destOrd="0" presId="urn:microsoft.com/office/officeart/2016/7/layout/LinearBlockProcessNumbered"/>
    <dgm:cxn modelId="{E17677CA-A5D8-0A42-ADDA-D22210AC6228}" type="presOf" srcId="{3D80D60C-391A-4BFA-8C5D-8A037B748C2B}" destId="{C900E425-7516-9B42-B543-1DC0C46444D0}" srcOrd="0" destOrd="0" presId="urn:microsoft.com/office/officeart/2016/7/layout/LinearBlockProcessNumbered"/>
    <dgm:cxn modelId="{CCEB86CA-C4B3-48EF-9155-4CED7936A462}" srcId="{36A7066E-11ED-4AA9-ABB3-B1A5936BCA41}" destId="{0D26740C-B664-4926-A1E0-D8F351C644A3}" srcOrd="1" destOrd="0" parTransId="{70BB16D1-6FEA-4395-9F50-B11801E8A92D}" sibTransId="{63BC5D4A-D486-4BE8-AEF0-4B5DBF4AA616}"/>
    <dgm:cxn modelId="{1F6857CC-822D-C64B-82CE-44217EF871B9}" type="presOf" srcId="{0D26740C-B664-4926-A1E0-D8F351C644A3}" destId="{44BC8359-2B87-DE4A-87CD-EA93B875D84F}" srcOrd="0" destOrd="0" presId="urn:microsoft.com/office/officeart/2016/7/layout/LinearBlockProcessNumbered"/>
    <dgm:cxn modelId="{DE63DA21-43DB-FC4B-A196-4AF057EECB92}" type="presParOf" srcId="{9AD2D1A7-3C8E-594F-850C-D48B6991C3F3}" destId="{BC8598DF-16AF-9F42-BC17-F1B9825BC190}" srcOrd="0" destOrd="0" presId="urn:microsoft.com/office/officeart/2016/7/layout/LinearBlockProcessNumbered"/>
    <dgm:cxn modelId="{37C0E75A-60C9-C64D-95D1-FD98488E7C2A}" type="presParOf" srcId="{BC8598DF-16AF-9F42-BC17-F1B9825BC190}" destId="{4F1E5D41-9738-B642-AC5B-9FF92E484149}" srcOrd="0" destOrd="0" presId="urn:microsoft.com/office/officeart/2016/7/layout/LinearBlockProcessNumbered"/>
    <dgm:cxn modelId="{FAF5D062-DF54-9248-9C3A-63D7B0B29141}" type="presParOf" srcId="{BC8598DF-16AF-9F42-BC17-F1B9825BC190}" destId="{D69700FF-F812-6F4E-9A4A-76DF751D428F}" srcOrd="1" destOrd="0" presId="urn:microsoft.com/office/officeart/2016/7/layout/LinearBlockProcessNumbered"/>
    <dgm:cxn modelId="{5C824449-33E0-B04D-B069-B84C3E1F4A87}" type="presParOf" srcId="{BC8598DF-16AF-9F42-BC17-F1B9825BC190}" destId="{031E76E1-C050-DE40-9900-94574B49D2D4}" srcOrd="2" destOrd="0" presId="urn:microsoft.com/office/officeart/2016/7/layout/LinearBlockProcessNumbered"/>
    <dgm:cxn modelId="{78D03E51-9054-D14D-B477-E9430FD9860B}" type="presParOf" srcId="{9AD2D1A7-3C8E-594F-850C-D48B6991C3F3}" destId="{56F23DB3-B87F-6A40-979A-19DE77DFA2E8}" srcOrd="1" destOrd="0" presId="urn:microsoft.com/office/officeart/2016/7/layout/LinearBlockProcessNumbered"/>
    <dgm:cxn modelId="{40CAB0F1-61B8-3447-B4E3-B65A262070DC}" type="presParOf" srcId="{9AD2D1A7-3C8E-594F-850C-D48B6991C3F3}" destId="{E8115F31-54AC-E64E-9DA6-63EC565E5791}" srcOrd="2" destOrd="0" presId="urn:microsoft.com/office/officeart/2016/7/layout/LinearBlockProcessNumbered"/>
    <dgm:cxn modelId="{CEDB8410-5A62-CA45-92B6-92A6CB161406}" type="presParOf" srcId="{E8115F31-54AC-E64E-9DA6-63EC565E5791}" destId="{44BC8359-2B87-DE4A-87CD-EA93B875D84F}" srcOrd="0" destOrd="0" presId="urn:microsoft.com/office/officeart/2016/7/layout/LinearBlockProcessNumbered"/>
    <dgm:cxn modelId="{F910A957-EE51-E74B-97D9-F190DD277315}" type="presParOf" srcId="{E8115F31-54AC-E64E-9DA6-63EC565E5791}" destId="{BAB78C1A-20C3-8B42-80AF-F189C8F2F661}" srcOrd="1" destOrd="0" presId="urn:microsoft.com/office/officeart/2016/7/layout/LinearBlockProcessNumbered"/>
    <dgm:cxn modelId="{2BA89871-E7D6-BD44-8F7B-C41163EEAEC2}" type="presParOf" srcId="{E8115F31-54AC-E64E-9DA6-63EC565E5791}" destId="{60E347BF-E057-804E-A0E8-611F9788DBD1}" srcOrd="2" destOrd="0" presId="urn:microsoft.com/office/officeart/2016/7/layout/LinearBlockProcessNumbered"/>
    <dgm:cxn modelId="{00F4B343-8741-1A42-BB19-EBF5D070E717}" type="presParOf" srcId="{9AD2D1A7-3C8E-594F-850C-D48B6991C3F3}" destId="{4F42C205-B9B8-E843-915B-33239E4F9481}" srcOrd="3" destOrd="0" presId="urn:microsoft.com/office/officeart/2016/7/layout/LinearBlockProcessNumbered"/>
    <dgm:cxn modelId="{B8B79557-2DC1-FC40-B579-5BC7821B75B0}" type="presParOf" srcId="{9AD2D1A7-3C8E-594F-850C-D48B6991C3F3}" destId="{5D768992-D127-1E4A-8880-AF2DA2B820D1}" srcOrd="4" destOrd="0" presId="urn:microsoft.com/office/officeart/2016/7/layout/LinearBlockProcessNumbered"/>
    <dgm:cxn modelId="{BB95CF7D-3BCF-8644-8BDF-86BA46DD4F05}" type="presParOf" srcId="{5D768992-D127-1E4A-8880-AF2DA2B820D1}" destId="{2EB2887C-4BB4-8B46-B289-1D8E10BA213F}" srcOrd="0" destOrd="0" presId="urn:microsoft.com/office/officeart/2016/7/layout/LinearBlockProcessNumbered"/>
    <dgm:cxn modelId="{3BE60D5D-27BA-7F48-B4FA-15C79A1F7A9F}" type="presParOf" srcId="{5D768992-D127-1E4A-8880-AF2DA2B820D1}" destId="{C900E425-7516-9B42-B543-1DC0C46444D0}" srcOrd="1" destOrd="0" presId="urn:microsoft.com/office/officeart/2016/7/layout/LinearBlockProcessNumbered"/>
    <dgm:cxn modelId="{938F1677-D6DE-7E43-9224-A5AD482BE6F7}" type="presParOf" srcId="{5D768992-D127-1E4A-8880-AF2DA2B820D1}" destId="{7443080E-DBDC-E549-8E26-3A21472C09C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3E907-FD6E-4438-811C-AEDC49417EC2}"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6B15630A-119E-4568-9152-157B86F1CD32}">
      <dgm:prSet/>
      <dgm:spPr/>
      <dgm:t>
        <a:bodyPr/>
        <a:lstStyle/>
        <a:p>
          <a:r>
            <a:rPr lang="en-US"/>
            <a:t>Improve</a:t>
          </a:r>
        </a:p>
      </dgm:t>
    </dgm:pt>
    <dgm:pt modelId="{5EDD3839-4CE7-48CF-A8FF-686A5CFDD92D}" type="parTrans" cxnId="{5CA41688-FB5B-46D9-9281-91E47E63FF28}">
      <dgm:prSet/>
      <dgm:spPr/>
      <dgm:t>
        <a:bodyPr/>
        <a:lstStyle/>
        <a:p>
          <a:endParaRPr lang="en-US"/>
        </a:p>
      </dgm:t>
    </dgm:pt>
    <dgm:pt modelId="{A48EAED2-0A34-45F1-B5ED-CF5CE6DCF017}" type="sibTrans" cxnId="{5CA41688-FB5B-46D9-9281-91E47E63FF28}">
      <dgm:prSet/>
      <dgm:spPr/>
      <dgm:t>
        <a:bodyPr/>
        <a:lstStyle/>
        <a:p>
          <a:endParaRPr lang="en-US"/>
        </a:p>
      </dgm:t>
    </dgm:pt>
    <dgm:pt modelId="{92A87F90-BC05-4882-BD9E-5827F0FEE8CC}">
      <dgm:prSet/>
      <dgm:spPr/>
      <dgm:t>
        <a:bodyPr/>
        <a:lstStyle/>
        <a:p>
          <a:r>
            <a:rPr lang="en-US"/>
            <a:t>Improve program implementation</a:t>
          </a:r>
        </a:p>
      </dgm:t>
    </dgm:pt>
    <dgm:pt modelId="{A5FC0652-0E70-4D75-9EAC-6DF300D456D6}" type="parTrans" cxnId="{397BF5FD-E3AD-4B01-9B65-4750BF2BB332}">
      <dgm:prSet/>
      <dgm:spPr/>
      <dgm:t>
        <a:bodyPr/>
        <a:lstStyle/>
        <a:p>
          <a:endParaRPr lang="en-US"/>
        </a:p>
      </dgm:t>
    </dgm:pt>
    <dgm:pt modelId="{EED8D812-7883-4577-B153-28CCA0B5D2FC}" type="sibTrans" cxnId="{397BF5FD-E3AD-4B01-9B65-4750BF2BB332}">
      <dgm:prSet/>
      <dgm:spPr/>
      <dgm:t>
        <a:bodyPr/>
        <a:lstStyle/>
        <a:p>
          <a:endParaRPr lang="en-US"/>
        </a:p>
      </dgm:t>
    </dgm:pt>
    <dgm:pt modelId="{664CB084-5E13-437C-BFDB-9A5B147FF611}">
      <dgm:prSet/>
      <dgm:spPr/>
      <dgm:t>
        <a:bodyPr/>
        <a:lstStyle/>
        <a:p>
          <a:r>
            <a:rPr lang="en-US"/>
            <a:t>Data on program progress and implementation</a:t>
          </a:r>
        </a:p>
      </dgm:t>
    </dgm:pt>
    <dgm:pt modelId="{56EECCD0-E526-46FC-BBFD-A33D102F87E3}" type="parTrans" cxnId="{D39B73F0-8465-41C0-A680-494CD27571EF}">
      <dgm:prSet/>
      <dgm:spPr/>
      <dgm:t>
        <a:bodyPr/>
        <a:lstStyle/>
        <a:p>
          <a:endParaRPr lang="en-US"/>
        </a:p>
      </dgm:t>
    </dgm:pt>
    <dgm:pt modelId="{2C225B39-E734-4A4C-8617-49AA2CF5EC39}" type="sibTrans" cxnId="{D39B73F0-8465-41C0-A680-494CD27571EF}">
      <dgm:prSet/>
      <dgm:spPr/>
      <dgm:t>
        <a:bodyPr/>
        <a:lstStyle/>
        <a:p>
          <a:endParaRPr lang="en-US"/>
        </a:p>
      </dgm:t>
    </dgm:pt>
    <dgm:pt modelId="{1A668774-5562-439D-A402-EBC15ACA9A53}">
      <dgm:prSet/>
      <dgm:spPr/>
      <dgm:t>
        <a:bodyPr/>
        <a:lstStyle/>
        <a:p>
          <a:r>
            <a:rPr lang="en-US"/>
            <a:t>Improve program management and decision making</a:t>
          </a:r>
        </a:p>
      </dgm:t>
    </dgm:pt>
    <dgm:pt modelId="{C9508732-7784-42FC-82E2-8A3A7277F419}" type="parTrans" cxnId="{95F769FC-1F69-47CC-A2C8-277FC5CD65A0}">
      <dgm:prSet/>
      <dgm:spPr/>
      <dgm:t>
        <a:bodyPr/>
        <a:lstStyle/>
        <a:p>
          <a:endParaRPr lang="en-US"/>
        </a:p>
      </dgm:t>
    </dgm:pt>
    <dgm:pt modelId="{AE524653-07E2-4DD0-9B52-9597080508DD}" type="sibTrans" cxnId="{95F769FC-1F69-47CC-A2C8-277FC5CD65A0}">
      <dgm:prSet/>
      <dgm:spPr/>
      <dgm:t>
        <a:bodyPr/>
        <a:lstStyle/>
        <a:p>
          <a:endParaRPr lang="en-US"/>
        </a:p>
      </dgm:t>
    </dgm:pt>
    <dgm:pt modelId="{AC1F3DD4-C859-4446-BA59-C3C282C074D8}">
      <dgm:prSet/>
      <dgm:spPr/>
      <dgm:t>
        <a:bodyPr/>
        <a:lstStyle/>
        <a:p>
          <a:r>
            <a:rPr lang="en-US"/>
            <a:t>Inform</a:t>
          </a:r>
        </a:p>
      </dgm:t>
    </dgm:pt>
    <dgm:pt modelId="{E4887166-A1ED-45DF-BE90-407C56339691}" type="parTrans" cxnId="{09F8DC6D-C40C-432F-B7B9-3252005FE388}">
      <dgm:prSet/>
      <dgm:spPr/>
      <dgm:t>
        <a:bodyPr/>
        <a:lstStyle/>
        <a:p>
          <a:endParaRPr lang="en-US"/>
        </a:p>
      </dgm:t>
    </dgm:pt>
    <dgm:pt modelId="{3276C7B2-154D-495E-8D73-B34ED8F6F819}" type="sibTrans" cxnId="{09F8DC6D-C40C-432F-B7B9-3252005FE388}">
      <dgm:prSet/>
      <dgm:spPr/>
      <dgm:t>
        <a:bodyPr/>
        <a:lstStyle/>
        <a:p>
          <a:endParaRPr lang="en-US"/>
        </a:p>
      </dgm:t>
    </dgm:pt>
    <dgm:pt modelId="{85B1EBD9-6F91-487F-87D4-7CD738F5FAEF}">
      <dgm:prSet/>
      <dgm:spPr/>
      <dgm:t>
        <a:bodyPr/>
        <a:lstStyle/>
        <a:p>
          <a:r>
            <a:rPr lang="en-US"/>
            <a:t>Inform future programming</a:t>
          </a:r>
        </a:p>
      </dgm:t>
    </dgm:pt>
    <dgm:pt modelId="{C6121815-F8CC-4E02-A9D7-9E4FFD76A24C}" type="parTrans" cxnId="{9E23CB5F-473B-4301-B2B7-6CDEAC2A0AF1}">
      <dgm:prSet/>
      <dgm:spPr/>
      <dgm:t>
        <a:bodyPr/>
        <a:lstStyle/>
        <a:p>
          <a:endParaRPr lang="en-US"/>
        </a:p>
      </dgm:t>
    </dgm:pt>
    <dgm:pt modelId="{7F992508-2F24-45FE-8BB8-2CDD6C95883F}" type="sibTrans" cxnId="{9E23CB5F-473B-4301-B2B7-6CDEAC2A0AF1}">
      <dgm:prSet/>
      <dgm:spPr/>
      <dgm:t>
        <a:bodyPr/>
        <a:lstStyle/>
        <a:p>
          <a:endParaRPr lang="en-US"/>
        </a:p>
      </dgm:t>
    </dgm:pt>
    <dgm:pt modelId="{7C9FC459-F450-4DA2-B59C-52E62C7C3BE8}">
      <dgm:prSet/>
      <dgm:spPr/>
      <dgm:t>
        <a:bodyPr/>
        <a:lstStyle/>
        <a:p>
          <a:r>
            <a:rPr lang="en-US"/>
            <a:t>Inform</a:t>
          </a:r>
        </a:p>
      </dgm:t>
    </dgm:pt>
    <dgm:pt modelId="{DC6BB77A-C4D7-441E-BBED-E9D551638756}" type="parTrans" cxnId="{CD853B41-E2ED-4290-8DBD-2FA5658BD7FD}">
      <dgm:prSet/>
      <dgm:spPr/>
      <dgm:t>
        <a:bodyPr/>
        <a:lstStyle/>
        <a:p>
          <a:endParaRPr lang="en-US"/>
        </a:p>
      </dgm:t>
    </dgm:pt>
    <dgm:pt modelId="{2E4C5BBE-84B8-4BC5-A86A-07D446EEBA09}" type="sibTrans" cxnId="{CD853B41-E2ED-4290-8DBD-2FA5658BD7FD}">
      <dgm:prSet/>
      <dgm:spPr/>
      <dgm:t>
        <a:bodyPr/>
        <a:lstStyle/>
        <a:p>
          <a:endParaRPr lang="en-US"/>
        </a:p>
      </dgm:t>
    </dgm:pt>
    <dgm:pt modelId="{6D1CFC0C-ADA8-449D-8576-DC6CC9165112}">
      <dgm:prSet/>
      <dgm:spPr/>
      <dgm:t>
        <a:bodyPr/>
        <a:lstStyle/>
        <a:p>
          <a:r>
            <a:rPr lang="en-US"/>
            <a:t>Inform stakeholders </a:t>
          </a:r>
        </a:p>
      </dgm:t>
    </dgm:pt>
    <dgm:pt modelId="{3FAB4D8B-E140-4D0D-A86F-6ACF3FFD4D68}" type="parTrans" cxnId="{2E452535-7600-4021-8050-D2EA29D7CB34}">
      <dgm:prSet/>
      <dgm:spPr/>
      <dgm:t>
        <a:bodyPr/>
        <a:lstStyle/>
        <a:p>
          <a:endParaRPr lang="en-US"/>
        </a:p>
      </dgm:t>
    </dgm:pt>
    <dgm:pt modelId="{9D83CEB9-7B65-4DA1-90BC-EF0199B43E4A}" type="sibTrans" cxnId="{2E452535-7600-4021-8050-D2EA29D7CB34}">
      <dgm:prSet/>
      <dgm:spPr/>
      <dgm:t>
        <a:bodyPr/>
        <a:lstStyle/>
        <a:p>
          <a:endParaRPr lang="en-US"/>
        </a:p>
      </dgm:t>
    </dgm:pt>
    <dgm:pt modelId="{DD9D2046-564C-45F8-9429-B1AAD3D86F21}">
      <dgm:prSet/>
      <dgm:spPr/>
      <dgm:t>
        <a:bodyPr/>
        <a:lstStyle/>
        <a:p>
          <a:r>
            <a:rPr lang="en-US"/>
            <a:t>Accountability (donors, beneficiaries)</a:t>
          </a:r>
        </a:p>
      </dgm:t>
    </dgm:pt>
    <dgm:pt modelId="{B17B05D0-F4F9-41B4-929D-D183030F3CB8}" type="parTrans" cxnId="{E4DAF015-6635-4701-8814-417AB5B08BDD}">
      <dgm:prSet/>
      <dgm:spPr/>
      <dgm:t>
        <a:bodyPr/>
        <a:lstStyle/>
        <a:p>
          <a:endParaRPr lang="en-US"/>
        </a:p>
      </dgm:t>
    </dgm:pt>
    <dgm:pt modelId="{A7C73666-5DBE-4A6E-819C-A373C73D923D}" type="sibTrans" cxnId="{E4DAF015-6635-4701-8814-417AB5B08BDD}">
      <dgm:prSet/>
      <dgm:spPr/>
      <dgm:t>
        <a:bodyPr/>
        <a:lstStyle/>
        <a:p>
          <a:endParaRPr lang="en-US"/>
        </a:p>
      </dgm:t>
    </dgm:pt>
    <dgm:pt modelId="{DDCCE2A1-ADAF-4471-B924-3D97F4385FF6}">
      <dgm:prSet/>
      <dgm:spPr/>
      <dgm:t>
        <a:bodyPr/>
        <a:lstStyle/>
        <a:p>
          <a:r>
            <a:rPr lang="en-US"/>
            <a:t>Advocacy</a:t>
          </a:r>
        </a:p>
      </dgm:t>
    </dgm:pt>
    <dgm:pt modelId="{EDC380E0-3E5A-46A3-B972-3E9EA9392B24}" type="parTrans" cxnId="{BB3554C3-D932-4AF9-9E35-9C966BAAEE40}">
      <dgm:prSet/>
      <dgm:spPr/>
      <dgm:t>
        <a:bodyPr/>
        <a:lstStyle/>
        <a:p>
          <a:endParaRPr lang="en-US"/>
        </a:p>
      </dgm:t>
    </dgm:pt>
    <dgm:pt modelId="{7EF3CB67-1AD6-4AD1-B2D5-177C6450D4F4}" type="sibTrans" cxnId="{BB3554C3-D932-4AF9-9E35-9C966BAAEE40}">
      <dgm:prSet/>
      <dgm:spPr/>
      <dgm:t>
        <a:bodyPr/>
        <a:lstStyle/>
        <a:p>
          <a:endParaRPr lang="en-US"/>
        </a:p>
      </dgm:t>
    </dgm:pt>
    <dgm:pt modelId="{AC389628-A328-4D4F-AC47-5E0D4E6EAAE5}" type="pres">
      <dgm:prSet presAssocID="{E7A3E907-FD6E-4438-811C-AEDC49417EC2}" presName="Name0" presStyleCnt="0">
        <dgm:presLayoutVars>
          <dgm:dir/>
          <dgm:animLvl val="lvl"/>
          <dgm:resizeHandles val="exact"/>
        </dgm:presLayoutVars>
      </dgm:prSet>
      <dgm:spPr/>
    </dgm:pt>
    <dgm:pt modelId="{DE2F6B52-8124-8048-BFCD-CDB61D70B0E9}" type="pres">
      <dgm:prSet presAssocID="{6B15630A-119E-4568-9152-157B86F1CD32}" presName="linNode" presStyleCnt="0"/>
      <dgm:spPr/>
    </dgm:pt>
    <dgm:pt modelId="{4B29AE97-AEA7-F340-B271-91B20ACB9ED8}" type="pres">
      <dgm:prSet presAssocID="{6B15630A-119E-4568-9152-157B86F1CD32}" presName="parentText" presStyleLbl="alignNode1" presStyleIdx="0" presStyleCnt="3">
        <dgm:presLayoutVars>
          <dgm:chMax val="1"/>
          <dgm:bulletEnabled/>
        </dgm:presLayoutVars>
      </dgm:prSet>
      <dgm:spPr/>
    </dgm:pt>
    <dgm:pt modelId="{8B7B70DB-BA85-CC4F-8DBB-37C3FCB0CBA2}" type="pres">
      <dgm:prSet presAssocID="{6B15630A-119E-4568-9152-157B86F1CD32}" presName="descendantText" presStyleLbl="alignAccFollowNode1" presStyleIdx="0" presStyleCnt="3">
        <dgm:presLayoutVars>
          <dgm:bulletEnabled/>
        </dgm:presLayoutVars>
      </dgm:prSet>
      <dgm:spPr/>
    </dgm:pt>
    <dgm:pt modelId="{09C13326-4680-FA47-9048-E026131336EA}" type="pres">
      <dgm:prSet presAssocID="{A48EAED2-0A34-45F1-B5ED-CF5CE6DCF017}" presName="sp" presStyleCnt="0"/>
      <dgm:spPr/>
    </dgm:pt>
    <dgm:pt modelId="{06982092-A8E9-3B4E-8FFF-565715AC0DFD}" type="pres">
      <dgm:prSet presAssocID="{AC1F3DD4-C859-4446-BA59-C3C282C074D8}" presName="linNode" presStyleCnt="0"/>
      <dgm:spPr/>
    </dgm:pt>
    <dgm:pt modelId="{C7F1399A-309B-9B41-A1ED-423BD138B880}" type="pres">
      <dgm:prSet presAssocID="{AC1F3DD4-C859-4446-BA59-C3C282C074D8}" presName="parentText" presStyleLbl="alignNode1" presStyleIdx="1" presStyleCnt="3">
        <dgm:presLayoutVars>
          <dgm:chMax val="1"/>
          <dgm:bulletEnabled/>
        </dgm:presLayoutVars>
      </dgm:prSet>
      <dgm:spPr/>
    </dgm:pt>
    <dgm:pt modelId="{B6EBB90D-7EE5-5943-A64E-22E188C335CD}" type="pres">
      <dgm:prSet presAssocID="{AC1F3DD4-C859-4446-BA59-C3C282C074D8}" presName="descendantText" presStyleLbl="alignAccFollowNode1" presStyleIdx="1" presStyleCnt="3">
        <dgm:presLayoutVars>
          <dgm:bulletEnabled/>
        </dgm:presLayoutVars>
      </dgm:prSet>
      <dgm:spPr/>
    </dgm:pt>
    <dgm:pt modelId="{855B3040-520E-2448-B3F7-3B4CCEAEF447}" type="pres">
      <dgm:prSet presAssocID="{3276C7B2-154D-495E-8D73-B34ED8F6F819}" presName="sp" presStyleCnt="0"/>
      <dgm:spPr/>
    </dgm:pt>
    <dgm:pt modelId="{0FF0AFB8-AAC2-514A-999F-1FABF5BC54C2}" type="pres">
      <dgm:prSet presAssocID="{7C9FC459-F450-4DA2-B59C-52E62C7C3BE8}" presName="linNode" presStyleCnt="0"/>
      <dgm:spPr/>
    </dgm:pt>
    <dgm:pt modelId="{64B74377-DCDB-414B-9775-4F1816E59D5E}" type="pres">
      <dgm:prSet presAssocID="{7C9FC459-F450-4DA2-B59C-52E62C7C3BE8}" presName="parentText" presStyleLbl="alignNode1" presStyleIdx="2" presStyleCnt="3">
        <dgm:presLayoutVars>
          <dgm:chMax val="1"/>
          <dgm:bulletEnabled/>
        </dgm:presLayoutVars>
      </dgm:prSet>
      <dgm:spPr/>
    </dgm:pt>
    <dgm:pt modelId="{3B0B7E8C-1AF4-C043-9B79-0C78A2D96036}" type="pres">
      <dgm:prSet presAssocID="{7C9FC459-F450-4DA2-B59C-52E62C7C3BE8}" presName="descendantText" presStyleLbl="alignAccFollowNode1" presStyleIdx="2" presStyleCnt="3">
        <dgm:presLayoutVars>
          <dgm:bulletEnabled/>
        </dgm:presLayoutVars>
      </dgm:prSet>
      <dgm:spPr/>
    </dgm:pt>
  </dgm:ptLst>
  <dgm:cxnLst>
    <dgm:cxn modelId="{ACA8A905-1E05-834D-9150-9A2A7DC246F3}" type="presOf" srcId="{92A87F90-BC05-4882-BD9E-5827F0FEE8CC}" destId="{8B7B70DB-BA85-CC4F-8DBB-37C3FCB0CBA2}" srcOrd="0" destOrd="0" presId="urn:microsoft.com/office/officeart/2016/7/layout/VerticalSolidActionList"/>
    <dgm:cxn modelId="{E4DAF015-6635-4701-8814-417AB5B08BDD}" srcId="{6D1CFC0C-ADA8-449D-8576-DC6CC9165112}" destId="{DD9D2046-564C-45F8-9429-B1AAD3D86F21}" srcOrd="0" destOrd="0" parTransId="{B17B05D0-F4F9-41B4-929D-D183030F3CB8}" sibTransId="{A7C73666-5DBE-4A6E-819C-A373C73D923D}"/>
    <dgm:cxn modelId="{53DC8E2B-AC39-214D-A6F5-DD770B18A1A7}" type="presOf" srcId="{1A668774-5562-439D-A402-EBC15ACA9A53}" destId="{8B7B70DB-BA85-CC4F-8DBB-37C3FCB0CBA2}" srcOrd="0" destOrd="2" presId="urn:microsoft.com/office/officeart/2016/7/layout/VerticalSolidActionList"/>
    <dgm:cxn modelId="{2E452535-7600-4021-8050-D2EA29D7CB34}" srcId="{7C9FC459-F450-4DA2-B59C-52E62C7C3BE8}" destId="{6D1CFC0C-ADA8-449D-8576-DC6CC9165112}" srcOrd="0" destOrd="0" parTransId="{3FAB4D8B-E140-4D0D-A86F-6ACF3FFD4D68}" sibTransId="{9D83CEB9-7B65-4DA1-90BC-EF0199B43E4A}"/>
    <dgm:cxn modelId="{CD853B41-E2ED-4290-8DBD-2FA5658BD7FD}" srcId="{E7A3E907-FD6E-4438-811C-AEDC49417EC2}" destId="{7C9FC459-F450-4DA2-B59C-52E62C7C3BE8}" srcOrd="2" destOrd="0" parTransId="{DC6BB77A-C4D7-441E-BBED-E9D551638756}" sibTransId="{2E4C5BBE-84B8-4BC5-A86A-07D446EEBA09}"/>
    <dgm:cxn modelId="{9E23CB5F-473B-4301-B2B7-6CDEAC2A0AF1}" srcId="{AC1F3DD4-C859-4446-BA59-C3C282C074D8}" destId="{85B1EBD9-6F91-487F-87D4-7CD738F5FAEF}" srcOrd="0" destOrd="0" parTransId="{C6121815-F8CC-4E02-A9D7-9E4FFD76A24C}" sibTransId="{7F992508-2F24-45FE-8BB8-2CDD6C95883F}"/>
    <dgm:cxn modelId="{E8013D6D-247C-8042-8A40-CD3316BA0162}" type="presOf" srcId="{664CB084-5E13-437C-BFDB-9A5B147FF611}" destId="{8B7B70DB-BA85-CC4F-8DBB-37C3FCB0CBA2}" srcOrd="0" destOrd="1" presId="urn:microsoft.com/office/officeart/2016/7/layout/VerticalSolidActionList"/>
    <dgm:cxn modelId="{09F8DC6D-C40C-432F-B7B9-3252005FE388}" srcId="{E7A3E907-FD6E-4438-811C-AEDC49417EC2}" destId="{AC1F3DD4-C859-4446-BA59-C3C282C074D8}" srcOrd="1" destOrd="0" parTransId="{E4887166-A1ED-45DF-BE90-407C56339691}" sibTransId="{3276C7B2-154D-495E-8D73-B34ED8F6F819}"/>
    <dgm:cxn modelId="{3EEC2971-19B8-2043-B6D6-B3ED031EAAB0}" type="presOf" srcId="{6D1CFC0C-ADA8-449D-8576-DC6CC9165112}" destId="{3B0B7E8C-1AF4-C043-9B79-0C78A2D96036}" srcOrd="0" destOrd="0" presId="urn:microsoft.com/office/officeart/2016/7/layout/VerticalSolidActionList"/>
    <dgm:cxn modelId="{D2A55575-3E00-A642-B0D8-BB2663840B27}" type="presOf" srcId="{6B15630A-119E-4568-9152-157B86F1CD32}" destId="{4B29AE97-AEA7-F340-B271-91B20ACB9ED8}" srcOrd="0" destOrd="0" presId="urn:microsoft.com/office/officeart/2016/7/layout/VerticalSolidActionList"/>
    <dgm:cxn modelId="{5CA41688-FB5B-46D9-9281-91E47E63FF28}" srcId="{E7A3E907-FD6E-4438-811C-AEDC49417EC2}" destId="{6B15630A-119E-4568-9152-157B86F1CD32}" srcOrd="0" destOrd="0" parTransId="{5EDD3839-4CE7-48CF-A8FF-686A5CFDD92D}" sibTransId="{A48EAED2-0A34-45F1-B5ED-CF5CE6DCF017}"/>
    <dgm:cxn modelId="{FCCC8BAC-BE53-464B-8BD3-BB898B0908E2}" type="presOf" srcId="{85B1EBD9-6F91-487F-87D4-7CD738F5FAEF}" destId="{B6EBB90D-7EE5-5943-A64E-22E188C335CD}" srcOrd="0" destOrd="0" presId="urn:microsoft.com/office/officeart/2016/7/layout/VerticalSolidActionList"/>
    <dgm:cxn modelId="{492178B5-159A-E249-9488-CF59861B9895}" type="presOf" srcId="{E7A3E907-FD6E-4438-811C-AEDC49417EC2}" destId="{AC389628-A328-4D4F-AC47-5E0D4E6EAAE5}" srcOrd="0" destOrd="0" presId="urn:microsoft.com/office/officeart/2016/7/layout/VerticalSolidActionList"/>
    <dgm:cxn modelId="{BB3554C3-D932-4AF9-9E35-9C966BAAEE40}" srcId="{6D1CFC0C-ADA8-449D-8576-DC6CC9165112}" destId="{DDCCE2A1-ADAF-4471-B924-3D97F4385FF6}" srcOrd="1" destOrd="0" parTransId="{EDC380E0-3E5A-46A3-B972-3E9EA9392B24}" sibTransId="{7EF3CB67-1AD6-4AD1-B2D5-177C6450D4F4}"/>
    <dgm:cxn modelId="{7644C5C7-2379-C64C-A57A-7A4F838C2392}" type="presOf" srcId="{7C9FC459-F450-4DA2-B59C-52E62C7C3BE8}" destId="{64B74377-DCDB-414B-9775-4F1816E59D5E}" srcOrd="0" destOrd="0" presId="urn:microsoft.com/office/officeart/2016/7/layout/VerticalSolidActionList"/>
    <dgm:cxn modelId="{4632BCC9-7233-9F4A-AA8D-1129FB6F27B8}" type="presOf" srcId="{DD9D2046-564C-45F8-9429-B1AAD3D86F21}" destId="{3B0B7E8C-1AF4-C043-9B79-0C78A2D96036}" srcOrd="0" destOrd="1" presId="urn:microsoft.com/office/officeart/2016/7/layout/VerticalSolidActionList"/>
    <dgm:cxn modelId="{5D0F00D3-5D43-B24E-9A75-99C4F752092D}" type="presOf" srcId="{AC1F3DD4-C859-4446-BA59-C3C282C074D8}" destId="{C7F1399A-309B-9B41-A1ED-423BD138B880}" srcOrd="0" destOrd="0" presId="urn:microsoft.com/office/officeart/2016/7/layout/VerticalSolidActionList"/>
    <dgm:cxn modelId="{08A132EF-1087-4242-97E5-A4FF116CE337}" type="presOf" srcId="{DDCCE2A1-ADAF-4471-B924-3D97F4385FF6}" destId="{3B0B7E8C-1AF4-C043-9B79-0C78A2D96036}" srcOrd="0" destOrd="2" presId="urn:microsoft.com/office/officeart/2016/7/layout/VerticalSolidActionList"/>
    <dgm:cxn modelId="{D39B73F0-8465-41C0-A680-494CD27571EF}" srcId="{92A87F90-BC05-4882-BD9E-5827F0FEE8CC}" destId="{664CB084-5E13-437C-BFDB-9A5B147FF611}" srcOrd="0" destOrd="0" parTransId="{56EECCD0-E526-46FC-BBFD-A33D102F87E3}" sibTransId="{2C225B39-E734-4A4C-8617-49AA2CF5EC39}"/>
    <dgm:cxn modelId="{95F769FC-1F69-47CC-A2C8-277FC5CD65A0}" srcId="{92A87F90-BC05-4882-BD9E-5827F0FEE8CC}" destId="{1A668774-5562-439D-A402-EBC15ACA9A53}" srcOrd="1" destOrd="0" parTransId="{C9508732-7784-42FC-82E2-8A3A7277F419}" sibTransId="{AE524653-07E2-4DD0-9B52-9597080508DD}"/>
    <dgm:cxn modelId="{397BF5FD-E3AD-4B01-9B65-4750BF2BB332}" srcId="{6B15630A-119E-4568-9152-157B86F1CD32}" destId="{92A87F90-BC05-4882-BD9E-5827F0FEE8CC}" srcOrd="0" destOrd="0" parTransId="{A5FC0652-0E70-4D75-9EAC-6DF300D456D6}" sibTransId="{EED8D812-7883-4577-B153-28CCA0B5D2FC}"/>
    <dgm:cxn modelId="{26C77303-705B-C640-906B-6A2DC4AA7231}" type="presParOf" srcId="{AC389628-A328-4D4F-AC47-5E0D4E6EAAE5}" destId="{DE2F6B52-8124-8048-BFCD-CDB61D70B0E9}" srcOrd="0" destOrd="0" presId="urn:microsoft.com/office/officeart/2016/7/layout/VerticalSolidActionList"/>
    <dgm:cxn modelId="{5207ADAE-EF9D-D84D-A2B5-50F4ED28187A}" type="presParOf" srcId="{DE2F6B52-8124-8048-BFCD-CDB61D70B0E9}" destId="{4B29AE97-AEA7-F340-B271-91B20ACB9ED8}" srcOrd="0" destOrd="0" presId="urn:microsoft.com/office/officeart/2016/7/layout/VerticalSolidActionList"/>
    <dgm:cxn modelId="{7EC5EFD1-6BED-6940-BDE0-8107F69A6009}" type="presParOf" srcId="{DE2F6B52-8124-8048-BFCD-CDB61D70B0E9}" destId="{8B7B70DB-BA85-CC4F-8DBB-37C3FCB0CBA2}" srcOrd="1" destOrd="0" presId="urn:microsoft.com/office/officeart/2016/7/layout/VerticalSolidActionList"/>
    <dgm:cxn modelId="{74C1D828-CBAA-664C-B42C-22FEF9D3630D}" type="presParOf" srcId="{AC389628-A328-4D4F-AC47-5E0D4E6EAAE5}" destId="{09C13326-4680-FA47-9048-E026131336EA}" srcOrd="1" destOrd="0" presId="urn:microsoft.com/office/officeart/2016/7/layout/VerticalSolidActionList"/>
    <dgm:cxn modelId="{C6AE5C7A-6BC9-4C47-9506-6A0EDA5CD73C}" type="presParOf" srcId="{AC389628-A328-4D4F-AC47-5E0D4E6EAAE5}" destId="{06982092-A8E9-3B4E-8FFF-565715AC0DFD}" srcOrd="2" destOrd="0" presId="urn:microsoft.com/office/officeart/2016/7/layout/VerticalSolidActionList"/>
    <dgm:cxn modelId="{C99D4490-1F8C-B444-8E07-F1023A519471}" type="presParOf" srcId="{06982092-A8E9-3B4E-8FFF-565715AC0DFD}" destId="{C7F1399A-309B-9B41-A1ED-423BD138B880}" srcOrd="0" destOrd="0" presId="urn:microsoft.com/office/officeart/2016/7/layout/VerticalSolidActionList"/>
    <dgm:cxn modelId="{6926A5CF-2304-1A43-A369-C5B3F65F842C}" type="presParOf" srcId="{06982092-A8E9-3B4E-8FFF-565715AC0DFD}" destId="{B6EBB90D-7EE5-5943-A64E-22E188C335CD}" srcOrd="1" destOrd="0" presId="urn:microsoft.com/office/officeart/2016/7/layout/VerticalSolidActionList"/>
    <dgm:cxn modelId="{9F87AAFD-684C-F84F-BBF0-0AEEE24EAE9E}" type="presParOf" srcId="{AC389628-A328-4D4F-AC47-5E0D4E6EAAE5}" destId="{855B3040-520E-2448-B3F7-3B4CCEAEF447}" srcOrd="3" destOrd="0" presId="urn:microsoft.com/office/officeart/2016/7/layout/VerticalSolidActionList"/>
    <dgm:cxn modelId="{9606F83A-8BF2-3F43-903B-9A0F77838F32}" type="presParOf" srcId="{AC389628-A328-4D4F-AC47-5E0D4E6EAAE5}" destId="{0FF0AFB8-AAC2-514A-999F-1FABF5BC54C2}" srcOrd="4" destOrd="0" presId="urn:microsoft.com/office/officeart/2016/7/layout/VerticalSolidActionList"/>
    <dgm:cxn modelId="{B52CF89E-3017-BA42-A6C7-D59E2B9B0D65}" type="presParOf" srcId="{0FF0AFB8-AAC2-514A-999F-1FABF5BC54C2}" destId="{64B74377-DCDB-414B-9775-4F1816E59D5E}" srcOrd="0" destOrd="0" presId="urn:microsoft.com/office/officeart/2016/7/layout/VerticalSolidActionList"/>
    <dgm:cxn modelId="{025E6B51-3271-BB43-B7AF-18381FA00BD9}" type="presParOf" srcId="{0FF0AFB8-AAC2-514A-999F-1FABF5BC54C2}" destId="{3B0B7E8C-1AF4-C043-9B79-0C78A2D9603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FE686-8D4A-4521-980D-F53486657F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CD664D-3F84-40A6-B34F-387443476916}">
      <dgm:prSet/>
      <dgm:spPr/>
      <dgm:t>
        <a:bodyPr/>
        <a:lstStyle/>
        <a:p>
          <a:r>
            <a:rPr lang="en-US"/>
            <a:t>Program implementer</a:t>
          </a:r>
        </a:p>
      </dgm:t>
    </dgm:pt>
    <dgm:pt modelId="{D5EBDDAD-2F34-47DE-BA0B-4BE6DECF4A16}" type="parTrans" cxnId="{FA8619CE-FAE9-43AB-A680-59B6FFA529CE}">
      <dgm:prSet/>
      <dgm:spPr/>
      <dgm:t>
        <a:bodyPr/>
        <a:lstStyle/>
        <a:p>
          <a:endParaRPr lang="en-US"/>
        </a:p>
      </dgm:t>
    </dgm:pt>
    <dgm:pt modelId="{35EDAB85-7A26-44FC-A8B7-5DBC2B047630}" type="sibTrans" cxnId="{FA8619CE-FAE9-43AB-A680-59B6FFA529CE}">
      <dgm:prSet/>
      <dgm:spPr/>
      <dgm:t>
        <a:bodyPr/>
        <a:lstStyle/>
        <a:p>
          <a:endParaRPr lang="en-US"/>
        </a:p>
      </dgm:t>
    </dgm:pt>
    <dgm:pt modelId="{02577600-62D7-4488-9F91-1883BD009782}">
      <dgm:prSet/>
      <dgm:spPr/>
      <dgm:t>
        <a:bodyPr/>
        <a:lstStyle/>
        <a:p>
          <a:r>
            <a:rPr lang="en-US"/>
            <a:t>Stakeholders</a:t>
          </a:r>
        </a:p>
      </dgm:t>
    </dgm:pt>
    <dgm:pt modelId="{901A0ADF-72A6-4A0C-B278-865D6265974C}" type="parTrans" cxnId="{0B01FD22-D4EF-4C12-82BB-199335E7DEF1}">
      <dgm:prSet/>
      <dgm:spPr/>
      <dgm:t>
        <a:bodyPr/>
        <a:lstStyle/>
        <a:p>
          <a:endParaRPr lang="en-US"/>
        </a:p>
      </dgm:t>
    </dgm:pt>
    <dgm:pt modelId="{6834FE45-1A39-46F5-84CC-C52280D1D059}" type="sibTrans" cxnId="{0B01FD22-D4EF-4C12-82BB-199335E7DEF1}">
      <dgm:prSet/>
      <dgm:spPr/>
      <dgm:t>
        <a:bodyPr/>
        <a:lstStyle/>
        <a:p>
          <a:endParaRPr lang="en-US"/>
        </a:p>
      </dgm:t>
    </dgm:pt>
    <dgm:pt modelId="{F4932005-CF5E-48F2-9E2A-BAC5790FC5D6}">
      <dgm:prSet/>
      <dgm:spPr/>
      <dgm:t>
        <a:bodyPr/>
        <a:lstStyle/>
        <a:p>
          <a:r>
            <a:rPr lang="en-US" dirty="0"/>
            <a:t>Beneficiary</a:t>
          </a:r>
        </a:p>
      </dgm:t>
    </dgm:pt>
    <dgm:pt modelId="{D9174D8C-D833-406B-8367-F5E85C52203C}" type="parTrans" cxnId="{03C35796-5E7D-46AD-8C11-1514FAB5C0E0}">
      <dgm:prSet/>
      <dgm:spPr/>
      <dgm:t>
        <a:bodyPr/>
        <a:lstStyle/>
        <a:p>
          <a:endParaRPr lang="en-US"/>
        </a:p>
      </dgm:t>
    </dgm:pt>
    <dgm:pt modelId="{91975075-0795-4D81-8723-C56F5643E8CD}" type="sibTrans" cxnId="{03C35796-5E7D-46AD-8C11-1514FAB5C0E0}">
      <dgm:prSet/>
      <dgm:spPr/>
      <dgm:t>
        <a:bodyPr/>
        <a:lstStyle/>
        <a:p>
          <a:endParaRPr lang="en-US"/>
        </a:p>
      </dgm:t>
    </dgm:pt>
    <dgm:pt modelId="{6ABE9B06-875F-0144-BF29-98CB2CED393B}" type="pres">
      <dgm:prSet presAssocID="{1A0FE686-8D4A-4521-980D-F53486657FE7}" presName="linear" presStyleCnt="0">
        <dgm:presLayoutVars>
          <dgm:animLvl val="lvl"/>
          <dgm:resizeHandles val="exact"/>
        </dgm:presLayoutVars>
      </dgm:prSet>
      <dgm:spPr/>
    </dgm:pt>
    <dgm:pt modelId="{C22BEA29-DE51-7C47-8DC4-48352E77EB85}" type="pres">
      <dgm:prSet presAssocID="{E9CD664D-3F84-40A6-B34F-387443476916}" presName="parentText" presStyleLbl="node1" presStyleIdx="0" presStyleCnt="3">
        <dgm:presLayoutVars>
          <dgm:chMax val="0"/>
          <dgm:bulletEnabled val="1"/>
        </dgm:presLayoutVars>
      </dgm:prSet>
      <dgm:spPr/>
    </dgm:pt>
    <dgm:pt modelId="{1652C2B1-E609-3545-9368-1A27E64E2831}" type="pres">
      <dgm:prSet presAssocID="{35EDAB85-7A26-44FC-A8B7-5DBC2B047630}" presName="spacer" presStyleCnt="0"/>
      <dgm:spPr/>
    </dgm:pt>
    <dgm:pt modelId="{5187AE6E-E3C1-F846-BC5B-136DD8DCBAF2}" type="pres">
      <dgm:prSet presAssocID="{02577600-62D7-4488-9F91-1883BD009782}" presName="parentText" presStyleLbl="node1" presStyleIdx="1" presStyleCnt="3">
        <dgm:presLayoutVars>
          <dgm:chMax val="0"/>
          <dgm:bulletEnabled val="1"/>
        </dgm:presLayoutVars>
      </dgm:prSet>
      <dgm:spPr/>
    </dgm:pt>
    <dgm:pt modelId="{9EB4B32E-C316-0E48-A15C-121CD1B43E5D}" type="pres">
      <dgm:prSet presAssocID="{6834FE45-1A39-46F5-84CC-C52280D1D059}" presName="spacer" presStyleCnt="0"/>
      <dgm:spPr/>
    </dgm:pt>
    <dgm:pt modelId="{678183F6-F10E-D740-9B96-7628032053BE}" type="pres">
      <dgm:prSet presAssocID="{F4932005-CF5E-48F2-9E2A-BAC5790FC5D6}" presName="parentText" presStyleLbl="node1" presStyleIdx="2" presStyleCnt="3">
        <dgm:presLayoutVars>
          <dgm:chMax val="0"/>
          <dgm:bulletEnabled val="1"/>
        </dgm:presLayoutVars>
      </dgm:prSet>
      <dgm:spPr/>
    </dgm:pt>
  </dgm:ptLst>
  <dgm:cxnLst>
    <dgm:cxn modelId="{0B01FD22-D4EF-4C12-82BB-199335E7DEF1}" srcId="{1A0FE686-8D4A-4521-980D-F53486657FE7}" destId="{02577600-62D7-4488-9F91-1883BD009782}" srcOrd="1" destOrd="0" parTransId="{901A0ADF-72A6-4A0C-B278-865D6265974C}" sibTransId="{6834FE45-1A39-46F5-84CC-C52280D1D059}"/>
    <dgm:cxn modelId="{541E2E33-EA21-0144-8027-8A81AB980128}" type="presOf" srcId="{E9CD664D-3F84-40A6-B34F-387443476916}" destId="{C22BEA29-DE51-7C47-8DC4-48352E77EB85}" srcOrd="0" destOrd="0" presId="urn:microsoft.com/office/officeart/2005/8/layout/vList2"/>
    <dgm:cxn modelId="{03C35796-5E7D-46AD-8C11-1514FAB5C0E0}" srcId="{1A0FE686-8D4A-4521-980D-F53486657FE7}" destId="{F4932005-CF5E-48F2-9E2A-BAC5790FC5D6}" srcOrd="2" destOrd="0" parTransId="{D9174D8C-D833-406B-8367-F5E85C52203C}" sibTransId="{91975075-0795-4D81-8723-C56F5643E8CD}"/>
    <dgm:cxn modelId="{FA8619CE-FAE9-43AB-A680-59B6FFA529CE}" srcId="{1A0FE686-8D4A-4521-980D-F53486657FE7}" destId="{E9CD664D-3F84-40A6-B34F-387443476916}" srcOrd="0" destOrd="0" parTransId="{D5EBDDAD-2F34-47DE-BA0B-4BE6DECF4A16}" sibTransId="{35EDAB85-7A26-44FC-A8B7-5DBC2B047630}"/>
    <dgm:cxn modelId="{C941A2D5-7767-0448-BF43-B8CFB668BB2D}" type="presOf" srcId="{02577600-62D7-4488-9F91-1883BD009782}" destId="{5187AE6E-E3C1-F846-BC5B-136DD8DCBAF2}" srcOrd="0" destOrd="0" presId="urn:microsoft.com/office/officeart/2005/8/layout/vList2"/>
    <dgm:cxn modelId="{C82FF9DD-B842-634B-BB48-6607DBAB3C44}" type="presOf" srcId="{1A0FE686-8D4A-4521-980D-F53486657FE7}" destId="{6ABE9B06-875F-0144-BF29-98CB2CED393B}" srcOrd="0" destOrd="0" presId="urn:microsoft.com/office/officeart/2005/8/layout/vList2"/>
    <dgm:cxn modelId="{51A122F6-E212-DE4E-B272-7622F7105078}" type="presOf" srcId="{F4932005-CF5E-48F2-9E2A-BAC5790FC5D6}" destId="{678183F6-F10E-D740-9B96-7628032053BE}" srcOrd="0" destOrd="0" presId="urn:microsoft.com/office/officeart/2005/8/layout/vList2"/>
    <dgm:cxn modelId="{E347D2B7-EA06-7441-BCA0-2C17C07727B2}" type="presParOf" srcId="{6ABE9B06-875F-0144-BF29-98CB2CED393B}" destId="{C22BEA29-DE51-7C47-8DC4-48352E77EB85}" srcOrd="0" destOrd="0" presId="urn:microsoft.com/office/officeart/2005/8/layout/vList2"/>
    <dgm:cxn modelId="{26DD9CA5-4A56-C74B-9AC5-28589611BC24}" type="presParOf" srcId="{6ABE9B06-875F-0144-BF29-98CB2CED393B}" destId="{1652C2B1-E609-3545-9368-1A27E64E2831}" srcOrd="1" destOrd="0" presId="urn:microsoft.com/office/officeart/2005/8/layout/vList2"/>
    <dgm:cxn modelId="{B296984E-A93D-6547-A8B8-EF646A149320}" type="presParOf" srcId="{6ABE9B06-875F-0144-BF29-98CB2CED393B}" destId="{5187AE6E-E3C1-F846-BC5B-136DD8DCBAF2}" srcOrd="2" destOrd="0" presId="urn:microsoft.com/office/officeart/2005/8/layout/vList2"/>
    <dgm:cxn modelId="{7F031382-5DCA-1846-883D-0C3D5D31E272}" type="presParOf" srcId="{6ABE9B06-875F-0144-BF29-98CB2CED393B}" destId="{9EB4B32E-C316-0E48-A15C-121CD1B43E5D}" srcOrd="3" destOrd="0" presId="urn:microsoft.com/office/officeart/2005/8/layout/vList2"/>
    <dgm:cxn modelId="{E2FAA56A-2EEE-4643-BA11-0328ACDA62FC}" type="presParOf" srcId="{6ABE9B06-875F-0144-BF29-98CB2CED393B}" destId="{678183F6-F10E-D740-9B96-7628032053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AF9676-786D-4AC4-A72A-8F4F5910E241}" type="doc">
      <dgm:prSet loTypeId="urn:microsoft.com/office/officeart/2016/7/layout/VerticalDownArrowProcess" loCatId="process" qsTypeId="urn:microsoft.com/office/officeart/2005/8/quickstyle/simple4" qsCatId="simple" csTypeId="urn:microsoft.com/office/officeart/2005/8/colors/colorful2" csCatId="colorful"/>
      <dgm:spPr/>
      <dgm:t>
        <a:bodyPr/>
        <a:lstStyle/>
        <a:p>
          <a:endParaRPr lang="en-US"/>
        </a:p>
      </dgm:t>
    </dgm:pt>
    <dgm:pt modelId="{3B0C71FE-057D-4EBE-B4FE-0C61409DF547}">
      <dgm:prSet/>
      <dgm:spPr/>
      <dgm:t>
        <a:bodyPr/>
        <a:lstStyle/>
        <a:p>
          <a:r>
            <a:rPr lang="en-US"/>
            <a:t>Program</a:t>
          </a:r>
        </a:p>
      </dgm:t>
    </dgm:pt>
    <dgm:pt modelId="{EFF3ABDF-1449-465D-83A3-1E4DC9DD5B7A}" type="parTrans" cxnId="{94CFD862-C6D4-4502-A070-855F9573CD4E}">
      <dgm:prSet/>
      <dgm:spPr/>
      <dgm:t>
        <a:bodyPr/>
        <a:lstStyle/>
        <a:p>
          <a:endParaRPr lang="en-US"/>
        </a:p>
      </dgm:t>
    </dgm:pt>
    <dgm:pt modelId="{73A73575-BD81-45B3-9973-F3ED056FA934}" type="sibTrans" cxnId="{94CFD862-C6D4-4502-A070-855F9573CD4E}">
      <dgm:prSet/>
      <dgm:spPr/>
      <dgm:t>
        <a:bodyPr/>
        <a:lstStyle/>
        <a:p>
          <a:endParaRPr lang="en-US"/>
        </a:p>
      </dgm:t>
    </dgm:pt>
    <dgm:pt modelId="{9E8E7861-B624-440D-BE89-62DCA95162D7}">
      <dgm:prSet/>
      <dgm:spPr/>
      <dgm:t>
        <a:bodyPr/>
        <a:lstStyle/>
        <a:p>
          <a:r>
            <a:rPr lang="en-US"/>
            <a:t>Program Framework: Analyze and systematically lay out program elements </a:t>
          </a:r>
        </a:p>
      </dgm:t>
    </dgm:pt>
    <dgm:pt modelId="{F2DCD729-C07E-46B8-89EF-9BF4D51FCE00}" type="parTrans" cxnId="{2700AE6A-AA41-456D-BC1F-673D144D77C3}">
      <dgm:prSet/>
      <dgm:spPr/>
      <dgm:t>
        <a:bodyPr/>
        <a:lstStyle/>
        <a:p>
          <a:endParaRPr lang="en-US"/>
        </a:p>
      </dgm:t>
    </dgm:pt>
    <dgm:pt modelId="{8220B543-21E9-4C5B-A4F9-A2B50E830D32}" type="sibTrans" cxnId="{2700AE6A-AA41-456D-BC1F-673D144D77C3}">
      <dgm:prSet/>
      <dgm:spPr/>
      <dgm:t>
        <a:bodyPr/>
        <a:lstStyle/>
        <a:p>
          <a:endParaRPr lang="en-US"/>
        </a:p>
      </dgm:t>
    </dgm:pt>
    <dgm:pt modelId="{14463F9F-BA65-45C2-94EE-D0EDC5518296}">
      <dgm:prSet/>
      <dgm:spPr/>
      <dgm:t>
        <a:bodyPr/>
        <a:lstStyle/>
        <a:p>
          <a:r>
            <a:rPr lang="en-US"/>
            <a:t>Identify</a:t>
          </a:r>
        </a:p>
      </dgm:t>
    </dgm:pt>
    <dgm:pt modelId="{21814A71-AD54-469C-919B-B464B951FA9A}" type="parTrans" cxnId="{D70BD945-0E1A-4473-9A7F-23226E0F7627}">
      <dgm:prSet/>
      <dgm:spPr/>
      <dgm:t>
        <a:bodyPr/>
        <a:lstStyle/>
        <a:p>
          <a:endParaRPr lang="en-US"/>
        </a:p>
      </dgm:t>
    </dgm:pt>
    <dgm:pt modelId="{5DE7608D-7849-40CE-A7A1-258CF24E41E0}" type="sibTrans" cxnId="{D70BD945-0E1A-4473-9A7F-23226E0F7627}">
      <dgm:prSet/>
      <dgm:spPr/>
      <dgm:t>
        <a:bodyPr/>
        <a:lstStyle/>
        <a:p>
          <a:endParaRPr lang="en-US"/>
        </a:p>
      </dgm:t>
    </dgm:pt>
    <dgm:pt modelId="{D03B5C80-FCD1-48D8-AD87-F63D1D8FECE4}">
      <dgm:prSet/>
      <dgm:spPr/>
      <dgm:t>
        <a:bodyPr/>
        <a:lstStyle/>
        <a:p>
          <a:r>
            <a:rPr lang="en-US"/>
            <a:t>Identify key elements to monitor and evaluate. </a:t>
          </a:r>
        </a:p>
      </dgm:t>
    </dgm:pt>
    <dgm:pt modelId="{E50D598A-D2CB-47D6-84B7-AA7B9611808A}" type="parTrans" cxnId="{26388B70-882B-45DD-9EA9-22D532C61D77}">
      <dgm:prSet/>
      <dgm:spPr/>
      <dgm:t>
        <a:bodyPr/>
        <a:lstStyle/>
        <a:p>
          <a:endParaRPr lang="en-US"/>
        </a:p>
      </dgm:t>
    </dgm:pt>
    <dgm:pt modelId="{C39F6370-84B7-4650-AAB5-956D25E6E498}" type="sibTrans" cxnId="{26388B70-882B-45DD-9EA9-22D532C61D77}">
      <dgm:prSet/>
      <dgm:spPr/>
      <dgm:t>
        <a:bodyPr/>
        <a:lstStyle/>
        <a:p>
          <a:endParaRPr lang="en-US"/>
        </a:p>
      </dgm:t>
    </dgm:pt>
    <dgm:pt modelId="{7AE75748-C128-49CE-A958-F8DAFE88823B}">
      <dgm:prSet/>
      <dgm:spPr/>
      <dgm:t>
        <a:bodyPr/>
        <a:lstStyle/>
        <a:p>
          <a:r>
            <a:rPr lang="en-US"/>
            <a:t>Determine and describe</a:t>
          </a:r>
        </a:p>
      </dgm:t>
    </dgm:pt>
    <dgm:pt modelId="{FAC522E2-4B86-4B90-8007-9745B9783926}" type="parTrans" cxnId="{450C7FFB-07AC-48A8-90CB-07E242F892DF}">
      <dgm:prSet/>
      <dgm:spPr/>
      <dgm:t>
        <a:bodyPr/>
        <a:lstStyle/>
        <a:p>
          <a:endParaRPr lang="en-US"/>
        </a:p>
      </dgm:t>
    </dgm:pt>
    <dgm:pt modelId="{F8554426-6099-496A-8964-43DDD985A157}" type="sibTrans" cxnId="{450C7FFB-07AC-48A8-90CB-07E242F892DF}">
      <dgm:prSet/>
      <dgm:spPr/>
      <dgm:t>
        <a:bodyPr/>
        <a:lstStyle/>
        <a:p>
          <a:endParaRPr lang="en-US"/>
        </a:p>
      </dgm:t>
    </dgm:pt>
    <dgm:pt modelId="{7B87ABE4-DE39-40B2-856B-6C05E775DF30}">
      <dgm:prSet/>
      <dgm:spPr/>
      <dgm:t>
        <a:bodyPr/>
        <a:lstStyle/>
        <a:p>
          <a:r>
            <a:rPr lang="en-US"/>
            <a:t>Determine and describe the measures to be used for monitoring and evaluation</a:t>
          </a:r>
        </a:p>
      </dgm:t>
    </dgm:pt>
    <dgm:pt modelId="{FBE771E0-7837-4FB5-BD3D-99B1722AD893}" type="parTrans" cxnId="{82A77E2B-DA44-41CC-BCC7-FF8A22FA40AC}">
      <dgm:prSet/>
      <dgm:spPr/>
      <dgm:t>
        <a:bodyPr/>
        <a:lstStyle/>
        <a:p>
          <a:endParaRPr lang="en-US"/>
        </a:p>
      </dgm:t>
    </dgm:pt>
    <dgm:pt modelId="{6074EB72-CEB7-4DCB-B726-1F11479DD7A1}" type="sibTrans" cxnId="{82A77E2B-DA44-41CC-BCC7-FF8A22FA40AC}">
      <dgm:prSet/>
      <dgm:spPr/>
      <dgm:t>
        <a:bodyPr/>
        <a:lstStyle/>
        <a:p>
          <a:endParaRPr lang="en-US"/>
        </a:p>
      </dgm:t>
    </dgm:pt>
    <dgm:pt modelId="{A32D6F03-E1B0-4C50-9B9A-1566C711B1C4}">
      <dgm:prSet/>
      <dgm:spPr/>
      <dgm:t>
        <a:bodyPr/>
        <a:lstStyle/>
        <a:p>
          <a:r>
            <a:rPr lang="en-US"/>
            <a:t>Develop</a:t>
          </a:r>
        </a:p>
      </dgm:t>
    </dgm:pt>
    <dgm:pt modelId="{0CAFDEBF-1545-46A0-8C0A-9BA4F8875FDD}" type="parTrans" cxnId="{256DA0AA-830D-4FB1-960D-9CEE55DEA839}">
      <dgm:prSet/>
      <dgm:spPr/>
      <dgm:t>
        <a:bodyPr/>
        <a:lstStyle/>
        <a:p>
          <a:endParaRPr lang="en-US"/>
        </a:p>
      </dgm:t>
    </dgm:pt>
    <dgm:pt modelId="{9A1A6293-483C-4138-9C79-6B447B45DBA1}" type="sibTrans" cxnId="{256DA0AA-830D-4FB1-960D-9CEE55DEA839}">
      <dgm:prSet/>
      <dgm:spPr/>
      <dgm:t>
        <a:bodyPr/>
        <a:lstStyle/>
        <a:p>
          <a:endParaRPr lang="en-US"/>
        </a:p>
      </dgm:t>
    </dgm:pt>
    <dgm:pt modelId="{9D6EF200-9930-4C7B-A677-83E811C26951}">
      <dgm:prSet/>
      <dgm:spPr/>
      <dgm:t>
        <a:bodyPr/>
        <a:lstStyle/>
        <a:p>
          <a:r>
            <a:rPr lang="en-US"/>
            <a:t>Develop M&amp;E Framework and action plans, including data collection and analysis, reporting and dissemination of findings.</a:t>
          </a:r>
        </a:p>
      </dgm:t>
    </dgm:pt>
    <dgm:pt modelId="{4CF745EE-9DD0-4E48-8B68-AC716F36C7F4}" type="parTrans" cxnId="{B21BDB58-6E64-47F1-B521-4F2585681A03}">
      <dgm:prSet/>
      <dgm:spPr/>
      <dgm:t>
        <a:bodyPr/>
        <a:lstStyle/>
        <a:p>
          <a:endParaRPr lang="en-US"/>
        </a:p>
      </dgm:t>
    </dgm:pt>
    <dgm:pt modelId="{D32949EB-3E31-4A26-999E-6F72B8900B52}" type="sibTrans" cxnId="{B21BDB58-6E64-47F1-B521-4F2585681A03}">
      <dgm:prSet/>
      <dgm:spPr/>
      <dgm:t>
        <a:bodyPr/>
        <a:lstStyle/>
        <a:p>
          <a:endParaRPr lang="en-US"/>
        </a:p>
      </dgm:t>
    </dgm:pt>
    <dgm:pt modelId="{830F4463-8569-454F-8C2A-29543FDCF56E}" type="pres">
      <dgm:prSet presAssocID="{59AF9676-786D-4AC4-A72A-8F4F5910E241}" presName="Name0" presStyleCnt="0">
        <dgm:presLayoutVars>
          <dgm:dir/>
          <dgm:animLvl val="lvl"/>
          <dgm:resizeHandles val="exact"/>
        </dgm:presLayoutVars>
      </dgm:prSet>
      <dgm:spPr/>
    </dgm:pt>
    <dgm:pt modelId="{5DE50829-297C-1645-A0BB-75CB8A606410}" type="pres">
      <dgm:prSet presAssocID="{A32D6F03-E1B0-4C50-9B9A-1566C711B1C4}" presName="boxAndChildren" presStyleCnt="0"/>
      <dgm:spPr/>
    </dgm:pt>
    <dgm:pt modelId="{244226B0-386B-B54D-BC97-570C83D84FD4}" type="pres">
      <dgm:prSet presAssocID="{A32D6F03-E1B0-4C50-9B9A-1566C711B1C4}" presName="parentTextBox" presStyleLbl="alignNode1" presStyleIdx="0" presStyleCnt="4"/>
      <dgm:spPr/>
    </dgm:pt>
    <dgm:pt modelId="{9A7EE81D-7723-834C-BD5A-A2636970B091}" type="pres">
      <dgm:prSet presAssocID="{A32D6F03-E1B0-4C50-9B9A-1566C711B1C4}" presName="descendantBox" presStyleLbl="bgAccFollowNode1" presStyleIdx="0" presStyleCnt="4"/>
      <dgm:spPr/>
    </dgm:pt>
    <dgm:pt modelId="{B4A67B89-A5D0-8248-92CA-D4EBFFFA5CE5}" type="pres">
      <dgm:prSet presAssocID="{F8554426-6099-496A-8964-43DDD985A157}" presName="sp" presStyleCnt="0"/>
      <dgm:spPr/>
    </dgm:pt>
    <dgm:pt modelId="{9E56CED6-7573-9A43-96CD-D953CE424B14}" type="pres">
      <dgm:prSet presAssocID="{7AE75748-C128-49CE-A958-F8DAFE88823B}" presName="arrowAndChildren" presStyleCnt="0"/>
      <dgm:spPr/>
    </dgm:pt>
    <dgm:pt modelId="{9A65ED34-D163-CC47-8260-339011ED88CC}" type="pres">
      <dgm:prSet presAssocID="{7AE75748-C128-49CE-A958-F8DAFE88823B}" presName="parentTextArrow" presStyleLbl="node1" presStyleIdx="0" presStyleCnt="0"/>
      <dgm:spPr/>
    </dgm:pt>
    <dgm:pt modelId="{7626D3EC-5874-8747-AA8E-D17D805E1900}" type="pres">
      <dgm:prSet presAssocID="{7AE75748-C128-49CE-A958-F8DAFE88823B}" presName="arrow" presStyleLbl="alignNode1" presStyleIdx="1" presStyleCnt="4"/>
      <dgm:spPr/>
    </dgm:pt>
    <dgm:pt modelId="{DDDC18F2-247E-F047-952E-67F0ED21BEFB}" type="pres">
      <dgm:prSet presAssocID="{7AE75748-C128-49CE-A958-F8DAFE88823B}" presName="descendantArrow" presStyleLbl="bgAccFollowNode1" presStyleIdx="1" presStyleCnt="4"/>
      <dgm:spPr/>
    </dgm:pt>
    <dgm:pt modelId="{7228D77E-7CBC-224D-BD39-9C3BA39D8017}" type="pres">
      <dgm:prSet presAssocID="{5DE7608D-7849-40CE-A7A1-258CF24E41E0}" presName="sp" presStyleCnt="0"/>
      <dgm:spPr/>
    </dgm:pt>
    <dgm:pt modelId="{71A407FC-BFCB-7F4E-8026-5261780F9A49}" type="pres">
      <dgm:prSet presAssocID="{14463F9F-BA65-45C2-94EE-D0EDC5518296}" presName="arrowAndChildren" presStyleCnt="0"/>
      <dgm:spPr/>
    </dgm:pt>
    <dgm:pt modelId="{359A0669-D4DD-4E48-A57F-8D65B7F77E19}" type="pres">
      <dgm:prSet presAssocID="{14463F9F-BA65-45C2-94EE-D0EDC5518296}" presName="parentTextArrow" presStyleLbl="node1" presStyleIdx="0" presStyleCnt="0"/>
      <dgm:spPr/>
    </dgm:pt>
    <dgm:pt modelId="{0F090995-B8E0-8944-9FB7-D89280ECD2B0}" type="pres">
      <dgm:prSet presAssocID="{14463F9F-BA65-45C2-94EE-D0EDC5518296}" presName="arrow" presStyleLbl="alignNode1" presStyleIdx="2" presStyleCnt="4"/>
      <dgm:spPr/>
    </dgm:pt>
    <dgm:pt modelId="{4DB125D5-914F-E149-B621-AA6356BD1161}" type="pres">
      <dgm:prSet presAssocID="{14463F9F-BA65-45C2-94EE-D0EDC5518296}" presName="descendantArrow" presStyleLbl="bgAccFollowNode1" presStyleIdx="2" presStyleCnt="4"/>
      <dgm:spPr/>
    </dgm:pt>
    <dgm:pt modelId="{52E106C4-8B25-A846-9E97-968F6D8739D1}" type="pres">
      <dgm:prSet presAssocID="{73A73575-BD81-45B3-9973-F3ED056FA934}" presName="sp" presStyleCnt="0"/>
      <dgm:spPr/>
    </dgm:pt>
    <dgm:pt modelId="{1DDA2524-91B2-8E4A-9430-41AFEAD9A6BA}" type="pres">
      <dgm:prSet presAssocID="{3B0C71FE-057D-4EBE-B4FE-0C61409DF547}" presName="arrowAndChildren" presStyleCnt="0"/>
      <dgm:spPr/>
    </dgm:pt>
    <dgm:pt modelId="{6F798239-6864-C247-BE29-41B5EB9D5AE6}" type="pres">
      <dgm:prSet presAssocID="{3B0C71FE-057D-4EBE-B4FE-0C61409DF547}" presName="parentTextArrow" presStyleLbl="node1" presStyleIdx="0" presStyleCnt="0"/>
      <dgm:spPr/>
    </dgm:pt>
    <dgm:pt modelId="{64DD6E3B-AD53-E34C-AC3E-D492F33EF597}" type="pres">
      <dgm:prSet presAssocID="{3B0C71FE-057D-4EBE-B4FE-0C61409DF547}" presName="arrow" presStyleLbl="alignNode1" presStyleIdx="3" presStyleCnt="4"/>
      <dgm:spPr/>
    </dgm:pt>
    <dgm:pt modelId="{7D877E4D-3E63-0447-8252-5E6740E59BC5}" type="pres">
      <dgm:prSet presAssocID="{3B0C71FE-057D-4EBE-B4FE-0C61409DF547}" presName="descendantArrow" presStyleLbl="bgAccFollowNode1" presStyleIdx="3" presStyleCnt="4"/>
      <dgm:spPr/>
    </dgm:pt>
  </dgm:ptLst>
  <dgm:cxnLst>
    <dgm:cxn modelId="{CEE3B70D-C497-0E45-B947-DF4204EAD206}" type="presOf" srcId="{7AE75748-C128-49CE-A958-F8DAFE88823B}" destId="{7626D3EC-5874-8747-AA8E-D17D805E1900}" srcOrd="1" destOrd="0" presId="urn:microsoft.com/office/officeart/2016/7/layout/VerticalDownArrowProcess"/>
    <dgm:cxn modelId="{DE3E7828-1BCA-EA47-A2B1-FB93AD4A751E}" type="presOf" srcId="{3B0C71FE-057D-4EBE-B4FE-0C61409DF547}" destId="{6F798239-6864-C247-BE29-41B5EB9D5AE6}" srcOrd="0" destOrd="0" presId="urn:microsoft.com/office/officeart/2016/7/layout/VerticalDownArrowProcess"/>
    <dgm:cxn modelId="{82A77E2B-DA44-41CC-BCC7-FF8A22FA40AC}" srcId="{7AE75748-C128-49CE-A958-F8DAFE88823B}" destId="{7B87ABE4-DE39-40B2-856B-6C05E775DF30}" srcOrd="0" destOrd="0" parTransId="{FBE771E0-7837-4FB5-BD3D-99B1722AD893}" sibTransId="{6074EB72-CEB7-4DCB-B726-1F11479DD7A1}"/>
    <dgm:cxn modelId="{D70BD945-0E1A-4473-9A7F-23226E0F7627}" srcId="{59AF9676-786D-4AC4-A72A-8F4F5910E241}" destId="{14463F9F-BA65-45C2-94EE-D0EDC5518296}" srcOrd="1" destOrd="0" parTransId="{21814A71-AD54-469C-919B-B464B951FA9A}" sibTransId="{5DE7608D-7849-40CE-A7A1-258CF24E41E0}"/>
    <dgm:cxn modelId="{FFF4B94A-2395-DA43-9D05-3ECF005C00DE}" type="presOf" srcId="{3B0C71FE-057D-4EBE-B4FE-0C61409DF547}" destId="{64DD6E3B-AD53-E34C-AC3E-D492F33EF597}" srcOrd="1" destOrd="0" presId="urn:microsoft.com/office/officeart/2016/7/layout/VerticalDownArrowProcess"/>
    <dgm:cxn modelId="{B21BDB58-6E64-47F1-B521-4F2585681A03}" srcId="{A32D6F03-E1B0-4C50-9B9A-1566C711B1C4}" destId="{9D6EF200-9930-4C7B-A677-83E811C26951}" srcOrd="0" destOrd="0" parTransId="{4CF745EE-9DD0-4E48-8B68-AC716F36C7F4}" sibTransId="{D32949EB-3E31-4A26-999E-6F72B8900B52}"/>
    <dgm:cxn modelId="{82A0045B-63A6-994F-8A7F-E3BFAC04D229}" type="presOf" srcId="{9D6EF200-9930-4C7B-A677-83E811C26951}" destId="{9A7EE81D-7723-834C-BD5A-A2636970B091}" srcOrd="0" destOrd="0" presId="urn:microsoft.com/office/officeart/2016/7/layout/VerticalDownArrowProcess"/>
    <dgm:cxn modelId="{94CFD862-C6D4-4502-A070-855F9573CD4E}" srcId="{59AF9676-786D-4AC4-A72A-8F4F5910E241}" destId="{3B0C71FE-057D-4EBE-B4FE-0C61409DF547}" srcOrd="0" destOrd="0" parTransId="{EFF3ABDF-1449-465D-83A3-1E4DC9DD5B7A}" sibTransId="{73A73575-BD81-45B3-9973-F3ED056FA934}"/>
    <dgm:cxn modelId="{2700AE6A-AA41-456D-BC1F-673D144D77C3}" srcId="{3B0C71FE-057D-4EBE-B4FE-0C61409DF547}" destId="{9E8E7861-B624-440D-BE89-62DCA95162D7}" srcOrd="0" destOrd="0" parTransId="{F2DCD729-C07E-46B8-89EF-9BF4D51FCE00}" sibTransId="{8220B543-21E9-4C5B-A4F9-A2B50E830D32}"/>
    <dgm:cxn modelId="{26388B70-882B-45DD-9EA9-22D532C61D77}" srcId="{14463F9F-BA65-45C2-94EE-D0EDC5518296}" destId="{D03B5C80-FCD1-48D8-AD87-F63D1D8FECE4}" srcOrd="0" destOrd="0" parTransId="{E50D598A-D2CB-47D6-84B7-AA7B9611808A}" sibTransId="{C39F6370-84B7-4650-AAB5-956D25E6E498}"/>
    <dgm:cxn modelId="{4F510687-118B-8744-96F1-A1E70342B294}" type="presOf" srcId="{14463F9F-BA65-45C2-94EE-D0EDC5518296}" destId="{359A0669-D4DD-4E48-A57F-8D65B7F77E19}" srcOrd="0" destOrd="0" presId="urn:microsoft.com/office/officeart/2016/7/layout/VerticalDownArrowProcess"/>
    <dgm:cxn modelId="{6300949B-DEBF-7044-ABE8-5DB1AEAD1736}" type="presOf" srcId="{D03B5C80-FCD1-48D8-AD87-F63D1D8FECE4}" destId="{4DB125D5-914F-E149-B621-AA6356BD1161}" srcOrd="0" destOrd="0" presId="urn:microsoft.com/office/officeart/2016/7/layout/VerticalDownArrowProcess"/>
    <dgm:cxn modelId="{DC51B29C-E134-F646-8CCC-281A6E081D27}" type="presOf" srcId="{59AF9676-786D-4AC4-A72A-8F4F5910E241}" destId="{830F4463-8569-454F-8C2A-29543FDCF56E}" srcOrd="0" destOrd="0" presId="urn:microsoft.com/office/officeart/2016/7/layout/VerticalDownArrowProcess"/>
    <dgm:cxn modelId="{A12106A8-1047-3945-9FD6-A09BC9942BF6}" type="presOf" srcId="{7B87ABE4-DE39-40B2-856B-6C05E775DF30}" destId="{DDDC18F2-247E-F047-952E-67F0ED21BEFB}" srcOrd="0" destOrd="0" presId="urn:microsoft.com/office/officeart/2016/7/layout/VerticalDownArrowProcess"/>
    <dgm:cxn modelId="{256DA0AA-830D-4FB1-960D-9CEE55DEA839}" srcId="{59AF9676-786D-4AC4-A72A-8F4F5910E241}" destId="{A32D6F03-E1B0-4C50-9B9A-1566C711B1C4}" srcOrd="3" destOrd="0" parTransId="{0CAFDEBF-1545-46A0-8C0A-9BA4F8875FDD}" sibTransId="{9A1A6293-483C-4138-9C79-6B447B45DBA1}"/>
    <dgm:cxn modelId="{1CBC73BB-BFA7-F245-BC41-8652ACAB4A45}" type="presOf" srcId="{A32D6F03-E1B0-4C50-9B9A-1566C711B1C4}" destId="{244226B0-386B-B54D-BC97-570C83D84FD4}" srcOrd="0" destOrd="0" presId="urn:microsoft.com/office/officeart/2016/7/layout/VerticalDownArrowProcess"/>
    <dgm:cxn modelId="{E88AD7BC-2021-0245-95B3-9A789E98575F}" type="presOf" srcId="{9E8E7861-B624-440D-BE89-62DCA95162D7}" destId="{7D877E4D-3E63-0447-8252-5E6740E59BC5}" srcOrd="0" destOrd="0" presId="urn:microsoft.com/office/officeart/2016/7/layout/VerticalDownArrowProcess"/>
    <dgm:cxn modelId="{350F83E4-4E7F-9B47-B743-B30C97566F5D}" type="presOf" srcId="{14463F9F-BA65-45C2-94EE-D0EDC5518296}" destId="{0F090995-B8E0-8944-9FB7-D89280ECD2B0}" srcOrd="1" destOrd="0" presId="urn:microsoft.com/office/officeart/2016/7/layout/VerticalDownArrowProcess"/>
    <dgm:cxn modelId="{E6E3BEEC-BEAA-274B-A308-9096A71152C4}" type="presOf" srcId="{7AE75748-C128-49CE-A958-F8DAFE88823B}" destId="{9A65ED34-D163-CC47-8260-339011ED88CC}" srcOrd="0" destOrd="0" presId="urn:microsoft.com/office/officeart/2016/7/layout/VerticalDownArrowProcess"/>
    <dgm:cxn modelId="{450C7FFB-07AC-48A8-90CB-07E242F892DF}" srcId="{59AF9676-786D-4AC4-A72A-8F4F5910E241}" destId="{7AE75748-C128-49CE-A958-F8DAFE88823B}" srcOrd="2" destOrd="0" parTransId="{FAC522E2-4B86-4B90-8007-9745B9783926}" sibTransId="{F8554426-6099-496A-8964-43DDD985A157}"/>
    <dgm:cxn modelId="{AE2702A5-8DB4-AB4F-90BB-24560A843D45}" type="presParOf" srcId="{830F4463-8569-454F-8C2A-29543FDCF56E}" destId="{5DE50829-297C-1645-A0BB-75CB8A606410}" srcOrd="0" destOrd="0" presId="urn:microsoft.com/office/officeart/2016/7/layout/VerticalDownArrowProcess"/>
    <dgm:cxn modelId="{38440C80-ACED-4149-B820-813B807FE5BE}" type="presParOf" srcId="{5DE50829-297C-1645-A0BB-75CB8A606410}" destId="{244226B0-386B-B54D-BC97-570C83D84FD4}" srcOrd="0" destOrd="0" presId="urn:microsoft.com/office/officeart/2016/7/layout/VerticalDownArrowProcess"/>
    <dgm:cxn modelId="{B7D92895-08D1-F74C-9488-00AC4594847B}" type="presParOf" srcId="{5DE50829-297C-1645-A0BB-75CB8A606410}" destId="{9A7EE81D-7723-834C-BD5A-A2636970B091}" srcOrd="1" destOrd="0" presId="urn:microsoft.com/office/officeart/2016/7/layout/VerticalDownArrowProcess"/>
    <dgm:cxn modelId="{820134DE-F392-CC4B-B0CA-E557EC7C9B81}" type="presParOf" srcId="{830F4463-8569-454F-8C2A-29543FDCF56E}" destId="{B4A67B89-A5D0-8248-92CA-D4EBFFFA5CE5}" srcOrd="1" destOrd="0" presId="urn:microsoft.com/office/officeart/2016/7/layout/VerticalDownArrowProcess"/>
    <dgm:cxn modelId="{DE126F40-863C-AE4D-8E32-A90E3A13C97F}" type="presParOf" srcId="{830F4463-8569-454F-8C2A-29543FDCF56E}" destId="{9E56CED6-7573-9A43-96CD-D953CE424B14}" srcOrd="2" destOrd="0" presId="urn:microsoft.com/office/officeart/2016/7/layout/VerticalDownArrowProcess"/>
    <dgm:cxn modelId="{E9A2FCFD-9DD3-1346-9D7D-05EF9F95D8D2}" type="presParOf" srcId="{9E56CED6-7573-9A43-96CD-D953CE424B14}" destId="{9A65ED34-D163-CC47-8260-339011ED88CC}" srcOrd="0" destOrd="0" presId="urn:microsoft.com/office/officeart/2016/7/layout/VerticalDownArrowProcess"/>
    <dgm:cxn modelId="{94D68983-19CD-B443-BAE4-9CCF7778633C}" type="presParOf" srcId="{9E56CED6-7573-9A43-96CD-D953CE424B14}" destId="{7626D3EC-5874-8747-AA8E-D17D805E1900}" srcOrd="1" destOrd="0" presId="urn:microsoft.com/office/officeart/2016/7/layout/VerticalDownArrowProcess"/>
    <dgm:cxn modelId="{3D421BA3-1C9A-3C46-8659-272CC6E9A247}" type="presParOf" srcId="{9E56CED6-7573-9A43-96CD-D953CE424B14}" destId="{DDDC18F2-247E-F047-952E-67F0ED21BEFB}" srcOrd="2" destOrd="0" presId="urn:microsoft.com/office/officeart/2016/7/layout/VerticalDownArrowProcess"/>
    <dgm:cxn modelId="{FA8EAA05-3B84-3E45-9000-32EE6AA84A41}" type="presParOf" srcId="{830F4463-8569-454F-8C2A-29543FDCF56E}" destId="{7228D77E-7CBC-224D-BD39-9C3BA39D8017}" srcOrd="3" destOrd="0" presId="urn:microsoft.com/office/officeart/2016/7/layout/VerticalDownArrowProcess"/>
    <dgm:cxn modelId="{D48140B6-D62B-554B-A7E4-F41075D0C786}" type="presParOf" srcId="{830F4463-8569-454F-8C2A-29543FDCF56E}" destId="{71A407FC-BFCB-7F4E-8026-5261780F9A49}" srcOrd="4" destOrd="0" presId="urn:microsoft.com/office/officeart/2016/7/layout/VerticalDownArrowProcess"/>
    <dgm:cxn modelId="{16546A5E-B354-CB40-B36F-F814052F632A}" type="presParOf" srcId="{71A407FC-BFCB-7F4E-8026-5261780F9A49}" destId="{359A0669-D4DD-4E48-A57F-8D65B7F77E19}" srcOrd="0" destOrd="0" presId="urn:microsoft.com/office/officeart/2016/7/layout/VerticalDownArrowProcess"/>
    <dgm:cxn modelId="{0B213725-70FA-E840-B394-E6689CF3BCA3}" type="presParOf" srcId="{71A407FC-BFCB-7F4E-8026-5261780F9A49}" destId="{0F090995-B8E0-8944-9FB7-D89280ECD2B0}" srcOrd="1" destOrd="0" presId="urn:microsoft.com/office/officeart/2016/7/layout/VerticalDownArrowProcess"/>
    <dgm:cxn modelId="{D3F9C694-F882-A64F-9AB4-53267408DBC3}" type="presParOf" srcId="{71A407FC-BFCB-7F4E-8026-5261780F9A49}" destId="{4DB125D5-914F-E149-B621-AA6356BD1161}" srcOrd="2" destOrd="0" presId="urn:microsoft.com/office/officeart/2016/7/layout/VerticalDownArrowProcess"/>
    <dgm:cxn modelId="{67C3B019-6596-D64D-97D2-6515683AFE3C}" type="presParOf" srcId="{830F4463-8569-454F-8C2A-29543FDCF56E}" destId="{52E106C4-8B25-A846-9E97-968F6D8739D1}" srcOrd="5" destOrd="0" presId="urn:microsoft.com/office/officeart/2016/7/layout/VerticalDownArrowProcess"/>
    <dgm:cxn modelId="{7F6C91CB-5750-4D43-B222-F6688B5C4E48}" type="presParOf" srcId="{830F4463-8569-454F-8C2A-29543FDCF56E}" destId="{1DDA2524-91B2-8E4A-9430-41AFEAD9A6BA}" srcOrd="6" destOrd="0" presId="urn:microsoft.com/office/officeart/2016/7/layout/VerticalDownArrowProcess"/>
    <dgm:cxn modelId="{88004252-94DC-7A45-9DAF-D219C66D29DF}" type="presParOf" srcId="{1DDA2524-91B2-8E4A-9430-41AFEAD9A6BA}" destId="{6F798239-6864-C247-BE29-41B5EB9D5AE6}" srcOrd="0" destOrd="0" presId="urn:microsoft.com/office/officeart/2016/7/layout/VerticalDownArrowProcess"/>
    <dgm:cxn modelId="{8C49B97F-0453-094A-A339-6F52637AB18C}" type="presParOf" srcId="{1DDA2524-91B2-8E4A-9430-41AFEAD9A6BA}" destId="{64DD6E3B-AD53-E34C-AC3E-D492F33EF597}" srcOrd="1" destOrd="0" presId="urn:microsoft.com/office/officeart/2016/7/layout/VerticalDownArrowProcess"/>
    <dgm:cxn modelId="{D5FC6D9D-22EC-C748-83FC-D13F02FD800D}" type="presParOf" srcId="{1DDA2524-91B2-8E4A-9430-41AFEAD9A6BA}" destId="{7D877E4D-3E63-0447-8252-5E6740E59BC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285CB-A6A5-7443-8503-3C99F0C75C27}"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GB"/>
        </a:p>
      </dgm:t>
    </dgm:pt>
    <dgm:pt modelId="{640EF2BA-B437-AA45-B291-9B371814C554}">
      <dgm:prSet phldrT="[Text]"/>
      <dgm:spPr/>
      <dgm:t>
        <a:bodyPr/>
        <a:lstStyle/>
        <a:p>
          <a:r>
            <a:rPr lang="en-GB" dirty="0"/>
            <a:t>Activities</a:t>
          </a:r>
        </a:p>
      </dgm:t>
    </dgm:pt>
    <dgm:pt modelId="{17121301-C1DE-EE48-87C3-761684C83FF2}" type="parTrans" cxnId="{F8A40805-A403-4B4F-A4F1-FA6E8526A3E7}">
      <dgm:prSet/>
      <dgm:spPr/>
      <dgm:t>
        <a:bodyPr/>
        <a:lstStyle/>
        <a:p>
          <a:endParaRPr lang="en-GB"/>
        </a:p>
      </dgm:t>
    </dgm:pt>
    <dgm:pt modelId="{F29E4A05-8C82-C845-A96B-F87572AAEC62}" type="sibTrans" cxnId="{F8A40805-A403-4B4F-A4F1-FA6E8526A3E7}">
      <dgm:prSet/>
      <dgm:spPr/>
      <dgm:t>
        <a:bodyPr/>
        <a:lstStyle/>
        <a:p>
          <a:endParaRPr lang="en-GB"/>
        </a:p>
      </dgm:t>
    </dgm:pt>
    <dgm:pt modelId="{F71E45EE-9A9F-284A-9476-42B3148A6B89}">
      <dgm:prSet phldrT="[Text]"/>
      <dgm:spPr/>
      <dgm:t>
        <a:bodyPr/>
        <a:lstStyle/>
        <a:p>
          <a:r>
            <a:rPr lang="en-GB" dirty="0"/>
            <a:t>Objectives</a:t>
          </a:r>
        </a:p>
      </dgm:t>
    </dgm:pt>
    <dgm:pt modelId="{3BE9E837-4FA2-E448-B4ED-CD46C4130F45}" type="parTrans" cxnId="{8717413F-785C-E645-AA22-6C36E74A45B9}">
      <dgm:prSet/>
      <dgm:spPr/>
      <dgm:t>
        <a:bodyPr/>
        <a:lstStyle/>
        <a:p>
          <a:endParaRPr lang="en-GB"/>
        </a:p>
      </dgm:t>
    </dgm:pt>
    <dgm:pt modelId="{4C270BE2-6B63-DD41-AAFB-442D2692C563}" type="sibTrans" cxnId="{8717413F-785C-E645-AA22-6C36E74A45B9}">
      <dgm:prSet/>
      <dgm:spPr/>
      <dgm:t>
        <a:bodyPr/>
        <a:lstStyle/>
        <a:p>
          <a:endParaRPr lang="en-GB"/>
        </a:p>
      </dgm:t>
    </dgm:pt>
    <dgm:pt modelId="{EB7A1803-C3D1-2E4D-A561-54DD4821F2F3}">
      <dgm:prSet phldrT="[Text]"/>
      <dgm:spPr/>
      <dgm:t>
        <a:bodyPr/>
        <a:lstStyle/>
        <a:p>
          <a:r>
            <a:rPr lang="en-GB" dirty="0"/>
            <a:t>Goal</a:t>
          </a:r>
        </a:p>
      </dgm:t>
    </dgm:pt>
    <dgm:pt modelId="{162F55FB-7ACF-3E47-86C2-FBA2D6C1A11D}" type="parTrans" cxnId="{85B56022-FFA1-7D41-AE45-3B225AA43EEB}">
      <dgm:prSet/>
      <dgm:spPr/>
      <dgm:t>
        <a:bodyPr/>
        <a:lstStyle/>
        <a:p>
          <a:endParaRPr lang="en-GB"/>
        </a:p>
      </dgm:t>
    </dgm:pt>
    <dgm:pt modelId="{ACACAFDB-CB30-1C42-920F-1CAD1863BF83}" type="sibTrans" cxnId="{85B56022-FFA1-7D41-AE45-3B225AA43EEB}">
      <dgm:prSet/>
      <dgm:spPr/>
      <dgm:t>
        <a:bodyPr/>
        <a:lstStyle/>
        <a:p>
          <a:endParaRPr lang="en-GB"/>
        </a:p>
      </dgm:t>
    </dgm:pt>
    <dgm:pt modelId="{98C479AF-10CB-E44A-9325-B0D3C9A0D48C}" type="pres">
      <dgm:prSet presAssocID="{453285CB-A6A5-7443-8503-3C99F0C75C27}" presName="Name0" presStyleCnt="0">
        <dgm:presLayoutVars>
          <dgm:dir/>
          <dgm:animOne val="branch"/>
          <dgm:animLvl val="lvl"/>
        </dgm:presLayoutVars>
      </dgm:prSet>
      <dgm:spPr/>
    </dgm:pt>
    <dgm:pt modelId="{FD2AC58B-AB14-B249-934F-3AF6CF00874C}" type="pres">
      <dgm:prSet presAssocID="{640EF2BA-B437-AA45-B291-9B371814C554}" presName="chaos" presStyleCnt="0"/>
      <dgm:spPr/>
    </dgm:pt>
    <dgm:pt modelId="{B2988F39-1DF8-4249-9DD7-4E2B6C1D99D6}" type="pres">
      <dgm:prSet presAssocID="{640EF2BA-B437-AA45-B291-9B371814C554}" presName="parTx1" presStyleLbl="revTx" presStyleIdx="0" presStyleCnt="2"/>
      <dgm:spPr/>
    </dgm:pt>
    <dgm:pt modelId="{8B6DFDF3-1E56-C841-8E13-F43C9AB19060}" type="pres">
      <dgm:prSet presAssocID="{640EF2BA-B437-AA45-B291-9B371814C554}" presName="c1" presStyleLbl="node1" presStyleIdx="0" presStyleCnt="19"/>
      <dgm:spPr/>
    </dgm:pt>
    <dgm:pt modelId="{F165CD5C-8E12-384A-A2FF-FF7395FDEC7E}" type="pres">
      <dgm:prSet presAssocID="{640EF2BA-B437-AA45-B291-9B371814C554}" presName="c2" presStyleLbl="node1" presStyleIdx="1" presStyleCnt="19"/>
      <dgm:spPr/>
    </dgm:pt>
    <dgm:pt modelId="{836039D9-DA07-9C45-B162-73CAAC8340E6}" type="pres">
      <dgm:prSet presAssocID="{640EF2BA-B437-AA45-B291-9B371814C554}" presName="c3" presStyleLbl="node1" presStyleIdx="2" presStyleCnt="19"/>
      <dgm:spPr/>
    </dgm:pt>
    <dgm:pt modelId="{BF930818-864A-4342-BB16-38C8B32099A6}" type="pres">
      <dgm:prSet presAssocID="{640EF2BA-B437-AA45-B291-9B371814C554}" presName="c4" presStyleLbl="node1" presStyleIdx="3" presStyleCnt="19"/>
      <dgm:spPr/>
    </dgm:pt>
    <dgm:pt modelId="{93634098-6C81-134E-9413-AB1C3FF597EE}" type="pres">
      <dgm:prSet presAssocID="{640EF2BA-B437-AA45-B291-9B371814C554}" presName="c5" presStyleLbl="node1" presStyleIdx="4" presStyleCnt="19"/>
      <dgm:spPr/>
    </dgm:pt>
    <dgm:pt modelId="{908C3D1E-162C-534E-95B3-A78799EED675}" type="pres">
      <dgm:prSet presAssocID="{640EF2BA-B437-AA45-B291-9B371814C554}" presName="c6" presStyleLbl="node1" presStyleIdx="5" presStyleCnt="19"/>
      <dgm:spPr/>
    </dgm:pt>
    <dgm:pt modelId="{AC08785E-A3C4-B946-B60E-8CAD26174A2D}" type="pres">
      <dgm:prSet presAssocID="{640EF2BA-B437-AA45-B291-9B371814C554}" presName="c7" presStyleLbl="node1" presStyleIdx="6" presStyleCnt="19"/>
      <dgm:spPr/>
    </dgm:pt>
    <dgm:pt modelId="{8003B829-306B-C048-9615-49B056CBDA9E}" type="pres">
      <dgm:prSet presAssocID="{640EF2BA-B437-AA45-B291-9B371814C554}" presName="c8" presStyleLbl="node1" presStyleIdx="7" presStyleCnt="19"/>
      <dgm:spPr/>
    </dgm:pt>
    <dgm:pt modelId="{203DE5F4-ADC7-424B-990E-2F34B27B25B6}" type="pres">
      <dgm:prSet presAssocID="{640EF2BA-B437-AA45-B291-9B371814C554}" presName="c9" presStyleLbl="node1" presStyleIdx="8" presStyleCnt="19"/>
      <dgm:spPr/>
    </dgm:pt>
    <dgm:pt modelId="{306C28CE-9AC9-8541-BD32-60C424E442E6}" type="pres">
      <dgm:prSet presAssocID="{640EF2BA-B437-AA45-B291-9B371814C554}" presName="c10" presStyleLbl="node1" presStyleIdx="9" presStyleCnt="19"/>
      <dgm:spPr/>
    </dgm:pt>
    <dgm:pt modelId="{79141736-6331-6B4A-B609-D3F0FAE3E957}" type="pres">
      <dgm:prSet presAssocID="{640EF2BA-B437-AA45-B291-9B371814C554}" presName="c11" presStyleLbl="node1" presStyleIdx="10" presStyleCnt="19"/>
      <dgm:spPr/>
    </dgm:pt>
    <dgm:pt modelId="{949384DE-EB45-E848-BDF1-99D806701585}" type="pres">
      <dgm:prSet presAssocID="{640EF2BA-B437-AA45-B291-9B371814C554}" presName="c12" presStyleLbl="node1" presStyleIdx="11" presStyleCnt="19"/>
      <dgm:spPr/>
    </dgm:pt>
    <dgm:pt modelId="{D3B9C457-6B88-E54E-809E-726315757FCB}" type="pres">
      <dgm:prSet presAssocID="{640EF2BA-B437-AA45-B291-9B371814C554}" presName="c13" presStyleLbl="node1" presStyleIdx="12" presStyleCnt="19"/>
      <dgm:spPr/>
    </dgm:pt>
    <dgm:pt modelId="{B41DD65A-B71F-9A42-9E53-5C97527769A1}" type="pres">
      <dgm:prSet presAssocID="{640EF2BA-B437-AA45-B291-9B371814C554}" presName="c14" presStyleLbl="node1" presStyleIdx="13" presStyleCnt="19"/>
      <dgm:spPr/>
    </dgm:pt>
    <dgm:pt modelId="{A67FC6E1-1F00-EE4E-9406-84F41E835500}" type="pres">
      <dgm:prSet presAssocID="{640EF2BA-B437-AA45-B291-9B371814C554}" presName="c15" presStyleLbl="node1" presStyleIdx="14" presStyleCnt="19"/>
      <dgm:spPr/>
    </dgm:pt>
    <dgm:pt modelId="{5897A0C8-9F6B-7449-970F-7D45F412CCF5}" type="pres">
      <dgm:prSet presAssocID="{640EF2BA-B437-AA45-B291-9B371814C554}" presName="c16" presStyleLbl="node1" presStyleIdx="15" presStyleCnt="19"/>
      <dgm:spPr/>
    </dgm:pt>
    <dgm:pt modelId="{0EDDFE03-A233-9B4F-91E8-E515D836D293}" type="pres">
      <dgm:prSet presAssocID="{640EF2BA-B437-AA45-B291-9B371814C554}" presName="c17" presStyleLbl="node1" presStyleIdx="16" presStyleCnt="19"/>
      <dgm:spPr/>
    </dgm:pt>
    <dgm:pt modelId="{7BDB7D12-8153-234A-BE93-D4EF3A155BAC}" type="pres">
      <dgm:prSet presAssocID="{640EF2BA-B437-AA45-B291-9B371814C554}" presName="c18" presStyleLbl="node1" presStyleIdx="17" presStyleCnt="19"/>
      <dgm:spPr/>
    </dgm:pt>
    <dgm:pt modelId="{2EC0E224-B9F0-A04D-A002-60005B422FF4}" type="pres">
      <dgm:prSet presAssocID="{F29E4A05-8C82-C845-A96B-F87572AAEC62}" presName="chevronComposite1" presStyleCnt="0"/>
      <dgm:spPr/>
    </dgm:pt>
    <dgm:pt modelId="{0E6C292A-7CD3-184D-A94C-E537DB2A55AE}" type="pres">
      <dgm:prSet presAssocID="{F29E4A05-8C82-C845-A96B-F87572AAEC62}" presName="chevron1" presStyleLbl="sibTrans2D1" presStyleIdx="0" presStyleCnt="2"/>
      <dgm:spPr/>
    </dgm:pt>
    <dgm:pt modelId="{137198D4-BD6A-D04D-A7E5-68D2C5D3B426}" type="pres">
      <dgm:prSet presAssocID="{F29E4A05-8C82-C845-A96B-F87572AAEC62}" presName="spChevron1" presStyleCnt="0"/>
      <dgm:spPr/>
    </dgm:pt>
    <dgm:pt modelId="{BAB1D0FA-256A-E645-B66C-A1D97C3C1E2F}" type="pres">
      <dgm:prSet presAssocID="{F71E45EE-9A9F-284A-9476-42B3148A6B89}" presName="middle" presStyleCnt="0"/>
      <dgm:spPr/>
    </dgm:pt>
    <dgm:pt modelId="{3E97E243-3F87-7142-9C67-2A74356E7BB8}" type="pres">
      <dgm:prSet presAssocID="{F71E45EE-9A9F-284A-9476-42B3148A6B89}" presName="parTxMid" presStyleLbl="revTx" presStyleIdx="1" presStyleCnt="2"/>
      <dgm:spPr/>
    </dgm:pt>
    <dgm:pt modelId="{F4F2C4B1-B826-4E4F-B7B5-89C87DC7ED5C}" type="pres">
      <dgm:prSet presAssocID="{F71E45EE-9A9F-284A-9476-42B3148A6B89}" presName="spMid" presStyleCnt="0"/>
      <dgm:spPr/>
    </dgm:pt>
    <dgm:pt modelId="{97853E73-2655-5B4F-8A90-D9EF6C7014DC}" type="pres">
      <dgm:prSet presAssocID="{4C270BE2-6B63-DD41-AAFB-442D2692C563}" presName="chevronComposite1" presStyleCnt="0"/>
      <dgm:spPr/>
    </dgm:pt>
    <dgm:pt modelId="{9CFFF791-BB31-E642-A1CD-020D8B19E760}" type="pres">
      <dgm:prSet presAssocID="{4C270BE2-6B63-DD41-AAFB-442D2692C563}" presName="chevron1" presStyleLbl="sibTrans2D1" presStyleIdx="1" presStyleCnt="2"/>
      <dgm:spPr/>
    </dgm:pt>
    <dgm:pt modelId="{21E3F89D-9691-494D-B2DF-AF3199DB1D5D}" type="pres">
      <dgm:prSet presAssocID="{4C270BE2-6B63-DD41-AAFB-442D2692C563}" presName="spChevron1" presStyleCnt="0"/>
      <dgm:spPr/>
    </dgm:pt>
    <dgm:pt modelId="{89A3F33D-0D36-B946-8016-6135F6927594}" type="pres">
      <dgm:prSet presAssocID="{EB7A1803-C3D1-2E4D-A561-54DD4821F2F3}" presName="last" presStyleCnt="0"/>
      <dgm:spPr/>
    </dgm:pt>
    <dgm:pt modelId="{81D1FF58-F2C3-0044-ABFB-DC6648816FC9}" type="pres">
      <dgm:prSet presAssocID="{EB7A1803-C3D1-2E4D-A561-54DD4821F2F3}" presName="circleTx" presStyleLbl="node1" presStyleIdx="18" presStyleCnt="19"/>
      <dgm:spPr/>
    </dgm:pt>
    <dgm:pt modelId="{31826081-9E3D-9E4C-AF46-6BE1292A1302}" type="pres">
      <dgm:prSet presAssocID="{EB7A1803-C3D1-2E4D-A561-54DD4821F2F3}" presName="spN" presStyleCnt="0"/>
      <dgm:spPr/>
    </dgm:pt>
  </dgm:ptLst>
  <dgm:cxnLst>
    <dgm:cxn modelId="{F8A40805-A403-4B4F-A4F1-FA6E8526A3E7}" srcId="{453285CB-A6A5-7443-8503-3C99F0C75C27}" destId="{640EF2BA-B437-AA45-B291-9B371814C554}" srcOrd="0" destOrd="0" parTransId="{17121301-C1DE-EE48-87C3-761684C83FF2}" sibTransId="{F29E4A05-8C82-C845-A96B-F87572AAEC62}"/>
    <dgm:cxn modelId="{85B56022-FFA1-7D41-AE45-3B225AA43EEB}" srcId="{453285CB-A6A5-7443-8503-3C99F0C75C27}" destId="{EB7A1803-C3D1-2E4D-A561-54DD4821F2F3}" srcOrd="2" destOrd="0" parTransId="{162F55FB-7ACF-3E47-86C2-FBA2D6C1A11D}" sibTransId="{ACACAFDB-CB30-1C42-920F-1CAD1863BF83}"/>
    <dgm:cxn modelId="{443EEB35-EB6E-FA49-BE70-CD266E7DFD98}" type="presOf" srcId="{640EF2BA-B437-AA45-B291-9B371814C554}" destId="{B2988F39-1DF8-4249-9DD7-4E2B6C1D99D6}" srcOrd="0" destOrd="0" presId="urn:microsoft.com/office/officeart/2009/3/layout/RandomtoResultProcess"/>
    <dgm:cxn modelId="{8717413F-785C-E645-AA22-6C36E74A45B9}" srcId="{453285CB-A6A5-7443-8503-3C99F0C75C27}" destId="{F71E45EE-9A9F-284A-9476-42B3148A6B89}" srcOrd="1" destOrd="0" parTransId="{3BE9E837-4FA2-E448-B4ED-CD46C4130F45}" sibTransId="{4C270BE2-6B63-DD41-AAFB-442D2692C563}"/>
    <dgm:cxn modelId="{A2188B9C-58E3-2B4B-8EF6-CE251815D31B}" type="presOf" srcId="{F71E45EE-9A9F-284A-9476-42B3148A6B89}" destId="{3E97E243-3F87-7142-9C67-2A74356E7BB8}" srcOrd="0" destOrd="0" presId="urn:microsoft.com/office/officeart/2009/3/layout/RandomtoResultProcess"/>
    <dgm:cxn modelId="{2571F5EA-5F7F-774A-B993-58275A9CBDB7}" type="presOf" srcId="{EB7A1803-C3D1-2E4D-A561-54DD4821F2F3}" destId="{81D1FF58-F2C3-0044-ABFB-DC6648816FC9}" srcOrd="0" destOrd="0" presId="urn:microsoft.com/office/officeart/2009/3/layout/RandomtoResultProcess"/>
    <dgm:cxn modelId="{6205EFFA-389B-7E44-8482-F093AD2EE0AC}" type="presOf" srcId="{453285CB-A6A5-7443-8503-3C99F0C75C27}" destId="{98C479AF-10CB-E44A-9325-B0D3C9A0D48C}" srcOrd="0" destOrd="0" presId="urn:microsoft.com/office/officeart/2009/3/layout/RandomtoResultProcess"/>
    <dgm:cxn modelId="{B7892E12-6BE0-C246-BE4D-24D67248C0A0}" type="presParOf" srcId="{98C479AF-10CB-E44A-9325-B0D3C9A0D48C}" destId="{FD2AC58B-AB14-B249-934F-3AF6CF00874C}" srcOrd="0" destOrd="0" presId="urn:microsoft.com/office/officeart/2009/3/layout/RandomtoResultProcess"/>
    <dgm:cxn modelId="{E7CBE4D2-5878-5747-A084-E5429686F1A6}" type="presParOf" srcId="{FD2AC58B-AB14-B249-934F-3AF6CF00874C}" destId="{B2988F39-1DF8-4249-9DD7-4E2B6C1D99D6}" srcOrd="0" destOrd="0" presId="urn:microsoft.com/office/officeart/2009/3/layout/RandomtoResultProcess"/>
    <dgm:cxn modelId="{7C2BB58A-B573-7B46-BBB8-6A1CF0148CD6}" type="presParOf" srcId="{FD2AC58B-AB14-B249-934F-3AF6CF00874C}" destId="{8B6DFDF3-1E56-C841-8E13-F43C9AB19060}" srcOrd="1" destOrd="0" presId="urn:microsoft.com/office/officeart/2009/3/layout/RandomtoResultProcess"/>
    <dgm:cxn modelId="{1D0434D4-C01C-D04D-88E1-267716283169}" type="presParOf" srcId="{FD2AC58B-AB14-B249-934F-3AF6CF00874C}" destId="{F165CD5C-8E12-384A-A2FF-FF7395FDEC7E}" srcOrd="2" destOrd="0" presId="urn:microsoft.com/office/officeart/2009/3/layout/RandomtoResultProcess"/>
    <dgm:cxn modelId="{1ECA35CC-A524-0A48-B1EA-F6BD7DDFA5F6}" type="presParOf" srcId="{FD2AC58B-AB14-B249-934F-3AF6CF00874C}" destId="{836039D9-DA07-9C45-B162-73CAAC8340E6}" srcOrd="3" destOrd="0" presId="urn:microsoft.com/office/officeart/2009/3/layout/RandomtoResultProcess"/>
    <dgm:cxn modelId="{0300DDE8-A073-464B-AB28-A398C69CFF60}" type="presParOf" srcId="{FD2AC58B-AB14-B249-934F-3AF6CF00874C}" destId="{BF930818-864A-4342-BB16-38C8B32099A6}" srcOrd="4" destOrd="0" presId="urn:microsoft.com/office/officeart/2009/3/layout/RandomtoResultProcess"/>
    <dgm:cxn modelId="{C0789679-C977-A746-945D-5B26B3A3230F}" type="presParOf" srcId="{FD2AC58B-AB14-B249-934F-3AF6CF00874C}" destId="{93634098-6C81-134E-9413-AB1C3FF597EE}" srcOrd="5" destOrd="0" presId="urn:microsoft.com/office/officeart/2009/3/layout/RandomtoResultProcess"/>
    <dgm:cxn modelId="{E5ED941D-3A8D-824E-81F3-DBF9BCA9CDE4}" type="presParOf" srcId="{FD2AC58B-AB14-B249-934F-3AF6CF00874C}" destId="{908C3D1E-162C-534E-95B3-A78799EED675}" srcOrd="6" destOrd="0" presId="urn:microsoft.com/office/officeart/2009/3/layout/RandomtoResultProcess"/>
    <dgm:cxn modelId="{2CA5F289-5B25-4149-9A31-B1DC73C3A131}" type="presParOf" srcId="{FD2AC58B-AB14-B249-934F-3AF6CF00874C}" destId="{AC08785E-A3C4-B946-B60E-8CAD26174A2D}" srcOrd="7" destOrd="0" presId="urn:microsoft.com/office/officeart/2009/3/layout/RandomtoResultProcess"/>
    <dgm:cxn modelId="{794453DD-5651-104B-AD82-3580424B0CD0}" type="presParOf" srcId="{FD2AC58B-AB14-B249-934F-3AF6CF00874C}" destId="{8003B829-306B-C048-9615-49B056CBDA9E}" srcOrd="8" destOrd="0" presId="urn:microsoft.com/office/officeart/2009/3/layout/RandomtoResultProcess"/>
    <dgm:cxn modelId="{DE047189-B01D-C244-95BE-082D3D4A7599}" type="presParOf" srcId="{FD2AC58B-AB14-B249-934F-3AF6CF00874C}" destId="{203DE5F4-ADC7-424B-990E-2F34B27B25B6}" srcOrd="9" destOrd="0" presId="urn:microsoft.com/office/officeart/2009/3/layout/RandomtoResultProcess"/>
    <dgm:cxn modelId="{AD8CCEDA-1367-6847-8D06-067CDE93E9A1}" type="presParOf" srcId="{FD2AC58B-AB14-B249-934F-3AF6CF00874C}" destId="{306C28CE-9AC9-8541-BD32-60C424E442E6}" srcOrd="10" destOrd="0" presId="urn:microsoft.com/office/officeart/2009/3/layout/RandomtoResultProcess"/>
    <dgm:cxn modelId="{A9689F0C-DD0B-2C43-AC04-699BCCEE9656}" type="presParOf" srcId="{FD2AC58B-AB14-B249-934F-3AF6CF00874C}" destId="{79141736-6331-6B4A-B609-D3F0FAE3E957}" srcOrd="11" destOrd="0" presId="urn:microsoft.com/office/officeart/2009/3/layout/RandomtoResultProcess"/>
    <dgm:cxn modelId="{8E36BBFB-261A-9D48-A66E-0D099D0F5838}" type="presParOf" srcId="{FD2AC58B-AB14-B249-934F-3AF6CF00874C}" destId="{949384DE-EB45-E848-BDF1-99D806701585}" srcOrd="12" destOrd="0" presId="urn:microsoft.com/office/officeart/2009/3/layout/RandomtoResultProcess"/>
    <dgm:cxn modelId="{82AC061B-477D-7A45-8C65-BE1FBE731260}" type="presParOf" srcId="{FD2AC58B-AB14-B249-934F-3AF6CF00874C}" destId="{D3B9C457-6B88-E54E-809E-726315757FCB}" srcOrd="13" destOrd="0" presId="urn:microsoft.com/office/officeart/2009/3/layout/RandomtoResultProcess"/>
    <dgm:cxn modelId="{B8FDF233-D2F7-A94A-A732-9324539E3D23}" type="presParOf" srcId="{FD2AC58B-AB14-B249-934F-3AF6CF00874C}" destId="{B41DD65A-B71F-9A42-9E53-5C97527769A1}" srcOrd="14" destOrd="0" presId="urn:microsoft.com/office/officeart/2009/3/layout/RandomtoResultProcess"/>
    <dgm:cxn modelId="{A234DADB-1BFA-1840-844B-C42F95363BCD}" type="presParOf" srcId="{FD2AC58B-AB14-B249-934F-3AF6CF00874C}" destId="{A67FC6E1-1F00-EE4E-9406-84F41E835500}" srcOrd="15" destOrd="0" presId="urn:microsoft.com/office/officeart/2009/3/layout/RandomtoResultProcess"/>
    <dgm:cxn modelId="{331102EF-0977-304B-A75A-22C5E50E4C53}" type="presParOf" srcId="{FD2AC58B-AB14-B249-934F-3AF6CF00874C}" destId="{5897A0C8-9F6B-7449-970F-7D45F412CCF5}" srcOrd="16" destOrd="0" presId="urn:microsoft.com/office/officeart/2009/3/layout/RandomtoResultProcess"/>
    <dgm:cxn modelId="{17ED094D-55B1-434D-9F30-1F0AEE57ED91}" type="presParOf" srcId="{FD2AC58B-AB14-B249-934F-3AF6CF00874C}" destId="{0EDDFE03-A233-9B4F-91E8-E515D836D293}" srcOrd="17" destOrd="0" presId="urn:microsoft.com/office/officeart/2009/3/layout/RandomtoResultProcess"/>
    <dgm:cxn modelId="{593C0ECE-C375-3D43-B409-DB569E6D7A2F}" type="presParOf" srcId="{FD2AC58B-AB14-B249-934F-3AF6CF00874C}" destId="{7BDB7D12-8153-234A-BE93-D4EF3A155BAC}" srcOrd="18" destOrd="0" presId="urn:microsoft.com/office/officeart/2009/3/layout/RandomtoResultProcess"/>
    <dgm:cxn modelId="{3BB6FD53-A9A2-AC43-AD8C-1BB74CEB74D7}" type="presParOf" srcId="{98C479AF-10CB-E44A-9325-B0D3C9A0D48C}" destId="{2EC0E224-B9F0-A04D-A002-60005B422FF4}" srcOrd="1" destOrd="0" presId="urn:microsoft.com/office/officeart/2009/3/layout/RandomtoResultProcess"/>
    <dgm:cxn modelId="{7A0DD5A6-84D1-3148-913A-BDB2F374C9EB}" type="presParOf" srcId="{2EC0E224-B9F0-A04D-A002-60005B422FF4}" destId="{0E6C292A-7CD3-184D-A94C-E537DB2A55AE}" srcOrd="0" destOrd="0" presId="urn:microsoft.com/office/officeart/2009/3/layout/RandomtoResultProcess"/>
    <dgm:cxn modelId="{C7BE3A6C-116B-C145-A826-52AC8A88B2C3}" type="presParOf" srcId="{2EC0E224-B9F0-A04D-A002-60005B422FF4}" destId="{137198D4-BD6A-D04D-A7E5-68D2C5D3B426}" srcOrd="1" destOrd="0" presId="urn:microsoft.com/office/officeart/2009/3/layout/RandomtoResultProcess"/>
    <dgm:cxn modelId="{4937738F-3D9A-2A42-8D0C-106EEFC0ABAD}" type="presParOf" srcId="{98C479AF-10CB-E44A-9325-B0D3C9A0D48C}" destId="{BAB1D0FA-256A-E645-B66C-A1D97C3C1E2F}" srcOrd="2" destOrd="0" presId="urn:microsoft.com/office/officeart/2009/3/layout/RandomtoResultProcess"/>
    <dgm:cxn modelId="{5A7358AD-C314-2A4C-9F6F-D075D4B1D90B}" type="presParOf" srcId="{BAB1D0FA-256A-E645-B66C-A1D97C3C1E2F}" destId="{3E97E243-3F87-7142-9C67-2A74356E7BB8}" srcOrd="0" destOrd="0" presId="urn:microsoft.com/office/officeart/2009/3/layout/RandomtoResultProcess"/>
    <dgm:cxn modelId="{7ACF3C49-8482-D94A-B1AB-CB8C41236308}" type="presParOf" srcId="{BAB1D0FA-256A-E645-B66C-A1D97C3C1E2F}" destId="{F4F2C4B1-B826-4E4F-B7B5-89C87DC7ED5C}" srcOrd="1" destOrd="0" presId="urn:microsoft.com/office/officeart/2009/3/layout/RandomtoResultProcess"/>
    <dgm:cxn modelId="{253DD0EB-2D43-D44F-AD52-333C657F1211}" type="presParOf" srcId="{98C479AF-10CB-E44A-9325-B0D3C9A0D48C}" destId="{97853E73-2655-5B4F-8A90-D9EF6C7014DC}" srcOrd="3" destOrd="0" presId="urn:microsoft.com/office/officeart/2009/3/layout/RandomtoResultProcess"/>
    <dgm:cxn modelId="{F4F7487A-C44E-0446-B479-F900FCFCA1DA}" type="presParOf" srcId="{97853E73-2655-5B4F-8A90-D9EF6C7014DC}" destId="{9CFFF791-BB31-E642-A1CD-020D8B19E760}" srcOrd="0" destOrd="0" presId="urn:microsoft.com/office/officeart/2009/3/layout/RandomtoResultProcess"/>
    <dgm:cxn modelId="{E451E387-565C-B44E-9B5E-E079F4BE203B}" type="presParOf" srcId="{97853E73-2655-5B4F-8A90-D9EF6C7014DC}" destId="{21E3F89D-9691-494D-B2DF-AF3199DB1D5D}" srcOrd="1" destOrd="0" presId="urn:microsoft.com/office/officeart/2009/3/layout/RandomtoResultProcess"/>
    <dgm:cxn modelId="{82EEA5D3-1A29-3A44-932E-FBC562A3AB73}" type="presParOf" srcId="{98C479AF-10CB-E44A-9325-B0D3C9A0D48C}" destId="{89A3F33D-0D36-B946-8016-6135F6927594}" srcOrd="4" destOrd="0" presId="urn:microsoft.com/office/officeart/2009/3/layout/RandomtoResultProcess"/>
    <dgm:cxn modelId="{46631E0A-4685-7B4E-BAE5-2857F66F082B}" type="presParOf" srcId="{89A3F33D-0D36-B946-8016-6135F6927594}" destId="{81D1FF58-F2C3-0044-ABFB-DC6648816FC9}" srcOrd="0" destOrd="0" presId="urn:microsoft.com/office/officeart/2009/3/layout/RandomtoResultProcess"/>
    <dgm:cxn modelId="{6F51592C-56FB-7043-A346-57429A25CCFF}" type="presParOf" srcId="{89A3F33D-0D36-B946-8016-6135F6927594}" destId="{31826081-9E3D-9E4C-AF46-6BE1292A130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175F-1DCD-4947-AC51-E539FBAC7407}">
      <dsp:nvSpPr>
        <dsp:cNvPr id="0" name=""/>
        <dsp:cNvSpPr/>
      </dsp:nvSpPr>
      <dsp:spPr>
        <a:xfrm>
          <a:off x="1599"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Vision</a:t>
          </a:r>
        </a:p>
      </dsp:txBody>
      <dsp:txXfrm>
        <a:off x="37484" y="1201251"/>
        <a:ext cx="1153430" cy="1308106"/>
      </dsp:txXfrm>
    </dsp:sp>
    <dsp:sp modelId="{6ABEC5A3-804D-4046-8DA1-9F4EE0462643}">
      <dsp:nvSpPr>
        <dsp:cNvPr id="0" name=""/>
        <dsp:cNvSpPr/>
      </dsp:nvSpPr>
      <dsp:spPr>
        <a:xfrm>
          <a:off x="1349320"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49320" y="1764149"/>
        <a:ext cx="181819" cy="182309"/>
      </dsp:txXfrm>
    </dsp:sp>
    <dsp:sp modelId="{2431EF58-9D8B-E447-AFEA-6D431040B075}">
      <dsp:nvSpPr>
        <dsp:cNvPr id="0" name=""/>
        <dsp:cNvSpPr/>
      </dsp:nvSpPr>
      <dsp:spPr>
        <a:xfrm>
          <a:off x="1716880"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Mission</a:t>
          </a:r>
        </a:p>
      </dsp:txBody>
      <dsp:txXfrm>
        <a:off x="1752765" y="1201251"/>
        <a:ext cx="1153430" cy="1308106"/>
      </dsp:txXfrm>
    </dsp:sp>
    <dsp:sp modelId="{7415C18C-1D8A-F84F-B0BA-872DD430BB90}">
      <dsp:nvSpPr>
        <dsp:cNvPr id="0" name=""/>
        <dsp:cNvSpPr/>
      </dsp:nvSpPr>
      <dsp:spPr>
        <a:xfrm>
          <a:off x="3064600"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64600" y="1764149"/>
        <a:ext cx="181819" cy="182309"/>
      </dsp:txXfrm>
    </dsp:sp>
    <dsp:sp modelId="{085D6581-64CC-F04A-AF70-569CF98DAABE}">
      <dsp:nvSpPr>
        <dsp:cNvPr id="0" name=""/>
        <dsp:cNvSpPr/>
      </dsp:nvSpPr>
      <dsp:spPr>
        <a:xfrm>
          <a:off x="3432161"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Strategic Issues</a:t>
          </a:r>
        </a:p>
      </dsp:txBody>
      <dsp:txXfrm>
        <a:off x="3468046" y="1201251"/>
        <a:ext cx="1153430" cy="1308106"/>
      </dsp:txXfrm>
    </dsp:sp>
    <dsp:sp modelId="{BB6B1BEA-8396-D840-988C-279B7259665C}">
      <dsp:nvSpPr>
        <dsp:cNvPr id="0" name=""/>
        <dsp:cNvSpPr/>
      </dsp:nvSpPr>
      <dsp:spPr>
        <a:xfrm>
          <a:off x="4779881"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779881" y="1764149"/>
        <a:ext cx="181819" cy="182309"/>
      </dsp:txXfrm>
    </dsp:sp>
    <dsp:sp modelId="{DE5BC351-6ACA-DC4D-AFEB-6A3B5E2AD248}">
      <dsp:nvSpPr>
        <dsp:cNvPr id="0" name=""/>
        <dsp:cNvSpPr/>
      </dsp:nvSpPr>
      <dsp:spPr>
        <a:xfrm>
          <a:off x="5147441"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Goals &amp; Strategic Initiatives</a:t>
          </a:r>
        </a:p>
      </dsp:txBody>
      <dsp:txXfrm>
        <a:off x="5183326" y="1201251"/>
        <a:ext cx="1153430" cy="1308106"/>
      </dsp:txXfrm>
    </dsp:sp>
    <dsp:sp modelId="{CC223B07-80EB-E547-9D0B-2298ED43D46E}">
      <dsp:nvSpPr>
        <dsp:cNvPr id="0" name=""/>
        <dsp:cNvSpPr/>
      </dsp:nvSpPr>
      <dsp:spPr>
        <a:xfrm>
          <a:off x="6495162"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495162" y="1764149"/>
        <a:ext cx="181819" cy="182309"/>
      </dsp:txXfrm>
    </dsp:sp>
    <dsp:sp modelId="{9E52F80E-1D7F-3C42-AD10-C0693143C3AC}">
      <dsp:nvSpPr>
        <dsp:cNvPr id="0" name=""/>
        <dsp:cNvSpPr/>
      </dsp:nvSpPr>
      <dsp:spPr>
        <a:xfrm>
          <a:off x="6862722" y="1165366"/>
          <a:ext cx="1375863"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Objectives</a:t>
          </a:r>
        </a:p>
      </dsp:txBody>
      <dsp:txXfrm>
        <a:off x="6903020" y="1205664"/>
        <a:ext cx="1295267" cy="1299280"/>
      </dsp:txXfrm>
    </dsp:sp>
    <dsp:sp modelId="{7EE37364-A84D-C641-ADDB-536E1D8D161E}">
      <dsp:nvSpPr>
        <dsp:cNvPr id="0" name=""/>
        <dsp:cNvSpPr/>
      </dsp:nvSpPr>
      <dsp:spPr>
        <a:xfrm>
          <a:off x="8361105"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8361105" y="1764149"/>
        <a:ext cx="181819" cy="182309"/>
      </dsp:txXfrm>
    </dsp:sp>
    <dsp:sp modelId="{BA31E32F-9EBC-6945-B0ED-166FDF49691B}">
      <dsp:nvSpPr>
        <dsp:cNvPr id="0" name=""/>
        <dsp:cNvSpPr/>
      </dsp:nvSpPr>
      <dsp:spPr>
        <a:xfrm>
          <a:off x="8728666"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Action points to achieve objectives</a:t>
          </a:r>
        </a:p>
      </dsp:txBody>
      <dsp:txXfrm>
        <a:off x="8764551" y="1201251"/>
        <a:ext cx="1153430" cy="1308106"/>
      </dsp:txXfrm>
    </dsp:sp>
    <dsp:sp modelId="{E9B9FE14-8E1B-3F41-9AF9-7F4AF031A7E9}">
      <dsp:nvSpPr>
        <dsp:cNvPr id="0" name=""/>
        <dsp:cNvSpPr/>
      </dsp:nvSpPr>
      <dsp:spPr>
        <a:xfrm>
          <a:off x="10076386" y="1703379"/>
          <a:ext cx="259742" cy="303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0076386" y="1764149"/>
        <a:ext cx="181819" cy="182309"/>
      </dsp:txXfrm>
    </dsp:sp>
    <dsp:sp modelId="{A8AB8C99-9E1A-B148-B0AC-C04F8ECB6480}">
      <dsp:nvSpPr>
        <dsp:cNvPr id="0" name=""/>
        <dsp:cNvSpPr/>
      </dsp:nvSpPr>
      <dsp:spPr>
        <a:xfrm>
          <a:off x="10443946" y="1165366"/>
          <a:ext cx="1225200" cy="1379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Who, what, where, when, what cost?</a:t>
          </a:r>
        </a:p>
      </dsp:txBody>
      <dsp:txXfrm>
        <a:off x="10479831" y="1201251"/>
        <a:ext cx="1153430" cy="1308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E5D41-9738-B642-AC5B-9FF92E484149}">
      <dsp:nvSpPr>
        <dsp:cNvPr id="0" name=""/>
        <dsp:cNvSpPr/>
      </dsp:nvSpPr>
      <dsp:spPr>
        <a:xfrm>
          <a:off x="867" y="0"/>
          <a:ext cx="3515170" cy="3472118"/>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47221" tIns="0" rIns="347221" bIns="330200" numCol="1" spcCol="1270" anchor="t" anchorCtr="0">
          <a:noAutofit/>
        </a:bodyPr>
        <a:lstStyle/>
        <a:p>
          <a:pPr marL="0" lvl="0" indent="0" algn="l" defTabSz="1022350">
            <a:lnSpc>
              <a:spcPct val="90000"/>
            </a:lnSpc>
            <a:spcBef>
              <a:spcPct val="0"/>
            </a:spcBef>
            <a:spcAft>
              <a:spcPct val="35000"/>
            </a:spcAft>
            <a:buNone/>
          </a:pPr>
          <a:r>
            <a:rPr lang="en-US" sz="2300" b="1" kern="1200"/>
            <a:t>Staffing</a:t>
          </a:r>
          <a:r>
            <a:rPr lang="en-US" sz="2300" kern="1200"/>
            <a:t>:</a:t>
          </a:r>
          <a:r>
            <a:rPr lang="en-US" sz="2300" b="1" kern="1200"/>
            <a:t> </a:t>
          </a:r>
          <a:r>
            <a:rPr lang="en-US" sz="2300" kern="1200"/>
            <a:t>Assemble a strong management team and a cadre of competent employees.</a:t>
          </a:r>
        </a:p>
      </dsp:txBody>
      <dsp:txXfrm>
        <a:off x="867" y="1388847"/>
        <a:ext cx="3515170" cy="2083270"/>
      </dsp:txXfrm>
    </dsp:sp>
    <dsp:sp modelId="{D69700FF-F812-6F4E-9A4A-76DF751D428F}">
      <dsp:nvSpPr>
        <dsp:cNvPr id="0" name=""/>
        <dsp:cNvSpPr/>
      </dsp:nvSpPr>
      <dsp:spPr>
        <a:xfrm>
          <a:off x="867" y="0"/>
          <a:ext cx="3515170" cy="1388847"/>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7221" tIns="165100" rIns="34722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7" y="0"/>
        <a:ext cx="3515170" cy="1388847"/>
      </dsp:txXfrm>
    </dsp:sp>
    <dsp:sp modelId="{44BC8359-2B87-DE4A-87CD-EA93B875D84F}">
      <dsp:nvSpPr>
        <dsp:cNvPr id="0" name=""/>
        <dsp:cNvSpPr/>
      </dsp:nvSpPr>
      <dsp:spPr>
        <a:xfrm>
          <a:off x="3797251" y="0"/>
          <a:ext cx="3515170" cy="3472118"/>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47221" tIns="0" rIns="347221" bIns="330200" numCol="1" spcCol="1270" anchor="t" anchorCtr="0">
          <a:noAutofit/>
        </a:bodyPr>
        <a:lstStyle/>
        <a:p>
          <a:pPr marL="0" lvl="0" indent="0" algn="l" defTabSz="1022350">
            <a:lnSpc>
              <a:spcPct val="90000"/>
            </a:lnSpc>
            <a:spcBef>
              <a:spcPct val="0"/>
            </a:spcBef>
            <a:spcAft>
              <a:spcPct val="35000"/>
            </a:spcAft>
            <a:buNone/>
          </a:pPr>
          <a:r>
            <a:rPr lang="en-US" sz="2300" b="1" kern="1200"/>
            <a:t>Developing</a:t>
          </a:r>
          <a:r>
            <a:rPr lang="en-US" sz="2300" kern="1200"/>
            <a:t>: Renew, upgrade, and revise resources and capabilities to match chosen strategy.</a:t>
          </a:r>
        </a:p>
      </dsp:txBody>
      <dsp:txXfrm>
        <a:off x="3797251" y="1388847"/>
        <a:ext cx="3515170" cy="2083270"/>
      </dsp:txXfrm>
    </dsp:sp>
    <dsp:sp modelId="{BAB78C1A-20C3-8B42-80AF-F189C8F2F661}">
      <dsp:nvSpPr>
        <dsp:cNvPr id="0" name=""/>
        <dsp:cNvSpPr/>
      </dsp:nvSpPr>
      <dsp:spPr>
        <a:xfrm>
          <a:off x="3797251" y="0"/>
          <a:ext cx="3515170" cy="1388847"/>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7221" tIns="165100" rIns="34722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97251" y="0"/>
        <a:ext cx="3515170" cy="1388847"/>
      </dsp:txXfrm>
    </dsp:sp>
    <dsp:sp modelId="{2EB2887C-4BB4-8B46-B289-1D8E10BA213F}">
      <dsp:nvSpPr>
        <dsp:cNvPr id="0" name=""/>
        <dsp:cNvSpPr/>
      </dsp:nvSpPr>
      <dsp:spPr>
        <a:xfrm>
          <a:off x="7593635" y="0"/>
          <a:ext cx="3515170" cy="3472118"/>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47221" tIns="0" rIns="347221" bIns="330200" numCol="1" spcCol="1270" anchor="t" anchorCtr="0">
          <a:noAutofit/>
        </a:bodyPr>
        <a:lstStyle/>
        <a:p>
          <a:pPr marL="0" lvl="0" indent="0" algn="l" defTabSz="1022350">
            <a:lnSpc>
              <a:spcPct val="90000"/>
            </a:lnSpc>
            <a:spcBef>
              <a:spcPct val="0"/>
            </a:spcBef>
            <a:spcAft>
              <a:spcPct val="35000"/>
            </a:spcAft>
            <a:buNone/>
          </a:pPr>
          <a:r>
            <a:rPr lang="en-US" sz="2300" b="1" kern="1200"/>
            <a:t>Structuring</a:t>
          </a:r>
          <a:r>
            <a:rPr lang="en-US" sz="2300" kern="1200"/>
            <a:t>: Create strategy-supportive organization capable of good strategy execution.</a:t>
          </a:r>
        </a:p>
      </dsp:txBody>
      <dsp:txXfrm>
        <a:off x="7593635" y="1388847"/>
        <a:ext cx="3515170" cy="2083270"/>
      </dsp:txXfrm>
    </dsp:sp>
    <dsp:sp modelId="{C900E425-7516-9B42-B543-1DC0C46444D0}">
      <dsp:nvSpPr>
        <dsp:cNvPr id="0" name=""/>
        <dsp:cNvSpPr/>
      </dsp:nvSpPr>
      <dsp:spPr>
        <a:xfrm>
          <a:off x="7593635" y="0"/>
          <a:ext cx="3515170" cy="1388847"/>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7221" tIns="165100" rIns="34722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93635" y="0"/>
        <a:ext cx="3515170" cy="1388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B70DB-BA85-CC4F-8DBB-37C3FCB0CBA2}">
      <dsp:nvSpPr>
        <dsp:cNvPr id="0" name=""/>
        <dsp:cNvSpPr/>
      </dsp:nvSpPr>
      <dsp:spPr>
        <a:xfrm>
          <a:off x="1333886" y="1805"/>
          <a:ext cx="5335544" cy="185076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524" tIns="470094" rIns="103524" bIns="470094" numCol="1" spcCol="1270" anchor="t" anchorCtr="0">
          <a:noAutofit/>
        </a:bodyPr>
        <a:lstStyle/>
        <a:p>
          <a:pPr marL="0" lvl="0" indent="0" algn="l" defTabSz="889000">
            <a:lnSpc>
              <a:spcPct val="90000"/>
            </a:lnSpc>
            <a:spcBef>
              <a:spcPct val="0"/>
            </a:spcBef>
            <a:spcAft>
              <a:spcPct val="35000"/>
            </a:spcAft>
            <a:buNone/>
          </a:pPr>
          <a:r>
            <a:rPr lang="en-US" sz="2000" kern="1200"/>
            <a:t>Improve program implementation</a:t>
          </a:r>
        </a:p>
        <a:p>
          <a:pPr marL="171450" lvl="1" indent="-171450" algn="l" defTabSz="711200">
            <a:lnSpc>
              <a:spcPct val="90000"/>
            </a:lnSpc>
            <a:spcBef>
              <a:spcPct val="0"/>
            </a:spcBef>
            <a:spcAft>
              <a:spcPct val="15000"/>
            </a:spcAft>
            <a:buChar char="•"/>
          </a:pPr>
          <a:r>
            <a:rPr lang="en-US" sz="1600" kern="1200"/>
            <a:t>Data on program progress and implementation</a:t>
          </a:r>
        </a:p>
        <a:p>
          <a:pPr marL="171450" lvl="1" indent="-171450" algn="l" defTabSz="711200">
            <a:lnSpc>
              <a:spcPct val="90000"/>
            </a:lnSpc>
            <a:spcBef>
              <a:spcPct val="0"/>
            </a:spcBef>
            <a:spcAft>
              <a:spcPct val="15000"/>
            </a:spcAft>
            <a:buChar char="•"/>
          </a:pPr>
          <a:r>
            <a:rPr lang="en-US" sz="1600" kern="1200"/>
            <a:t>Improve program management and decision making</a:t>
          </a:r>
        </a:p>
      </dsp:txBody>
      <dsp:txXfrm>
        <a:off x="1333886" y="1805"/>
        <a:ext cx="5335544" cy="1850765"/>
      </dsp:txXfrm>
    </dsp:sp>
    <dsp:sp modelId="{4B29AE97-AEA7-F340-B271-91B20ACB9ED8}">
      <dsp:nvSpPr>
        <dsp:cNvPr id="0" name=""/>
        <dsp:cNvSpPr/>
      </dsp:nvSpPr>
      <dsp:spPr>
        <a:xfrm>
          <a:off x="0" y="1805"/>
          <a:ext cx="1333886" cy="1850765"/>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585" tIns="182815" rIns="70585" bIns="182815" numCol="1" spcCol="1270" anchor="ctr" anchorCtr="0">
          <a:noAutofit/>
        </a:bodyPr>
        <a:lstStyle/>
        <a:p>
          <a:pPr marL="0" lvl="0" indent="0" algn="ctr" defTabSz="1111250">
            <a:lnSpc>
              <a:spcPct val="90000"/>
            </a:lnSpc>
            <a:spcBef>
              <a:spcPct val="0"/>
            </a:spcBef>
            <a:spcAft>
              <a:spcPct val="35000"/>
            </a:spcAft>
            <a:buNone/>
          </a:pPr>
          <a:r>
            <a:rPr lang="en-US" sz="2500" kern="1200"/>
            <a:t>Improve</a:t>
          </a:r>
        </a:p>
      </dsp:txBody>
      <dsp:txXfrm>
        <a:off x="0" y="1805"/>
        <a:ext cx="1333886" cy="1850765"/>
      </dsp:txXfrm>
    </dsp:sp>
    <dsp:sp modelId="{B6EBB90D-7EE5-5943-A64E-22E188C335CD}">
      <dsp:nvSpPr>
        <dsp:cNvPr id="0" name=""/>
        <dsp:cNvSpPr/>
      </dsp:nvSpPr>
      <dsp:spPr>
        <a:xfrm>
          <a:off x="1333886" y="1963617"/>
          <a:ext cx="5335544" cy="1850765"/>
        </a:xfrm>
        <a:prstGeom prst="rect">
          <a:avLst/>
        </a:prstGeom>
        <a:solidFill>
          <a:schemeClr val="accent5">
            <a:tint val="40000"/>
            <a:alpha val="90000"/>
            <a:hueOff val="-444778"/>
            <a:satOff val="-4162"/>
            <a:lumOff val="-708"/>
            <a:alphaOff val="0"/>
          </a:schemeClr>
        </a:solidFill>
        <a:ln w="9525" cap="flat" cmpd="sng" algn="ctr">
          <a:solidFill>
            <a:schemeClr val="accent5">
              <a:tint val="40000"/>
              <a:alpha val="90000"/>
              <a:hueOff val="-444778"/>
              <a:satOff val="-4162"/>
              <a:lumOff val="-7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524" tIns="470094" rIns="103524" bIns="470094" numCol="1" spcCol="1270" anchor="ctr" anchorCtr="0">
          <a:noAutofit/>
        </a:bodyPr>
        <a:lstStyle/>
        <a:p>
          <a:pPr marL="0" lvl="0" indent="0" algn="l" defTabSz="889000">
            <a:lnSpc>
              <a:spcPct val="90000"/>
            </a:lnSpc>
            <a:spcBef>
              <a:spcPct val="0"/>
            </a:spcBef>
            <a:spcAft>
              <a:spcPct val="35000"/>
            </a:spcAft>
            <a:buNone/>
          </a:pPr>
          <a:r>
            <a:rPr lang="en-US" sz="2000" kern="1200"/>
            <a:t>Inform future programming</a:t>
          </a:r>
        </a:p>
      </dsp:txBody>
      <dsp:txXfrm>
        <a:off x="1333886" y="1963617"/>
        <a:ext cx="5335544" cy="1850765"/>
      </dsp:txXfrm>
    </dsp:sp>
    <dsp:sp modelId="{C7F1399A-309B-9B41-A1ED-423BD138B880}">
      <dsp:nvSpPr>
        <dsp:cNvPr id="0" name=""/>
        <dsp:cNvSpPr/>
      </dsp:nvSpPr>
      <dsp:spPr>
        <a:xfrm>
          <a:off x="0" y="1963617"/>
          <a:ext cx="1333886" cy="1850765"/>
        </a:xfrm>
        <a:prstGeom prst="rect">
          <a:avLst/>
        </a:prstGeom>
        <a:solidFill>
          <a:schemeClr val="accent5">
            <a:hueOff val="-747437"/>
            <a:satOff val="209"/>
            <a:lumOff val="-3529"/>
            <a:alphaOff val="0"/>
          </a:schemeClr>
        </a:solidFill>
        <a:ln w="9525" cap="flat" cmpd="sng" algn="ctr">
          <a:solidFill>
            <a:schemeClr val="accent5">
              <a:hueOff val="-747437"/>
              <a:satOff val="209"/>
              <a:lumOff val="-352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585" tIns="182815" rIns="70585" bIns="182815" numCol="1" spcCol="1270" anchor="ctr" anchorCtr="0">
          <a:noAutofit/>
        </a:bodyPr>
        <a:lstStyle/>
        <a:p>
          <a:pPr marL="0" lvl="0" indent="0" algn="ctr" defTabSz="1111250">
            <a:lnSpc>
              <a:spcPct val="90000"/>
            </a:lnSpc>
            <a:spcBef>
              <a:spcPct val="0"/>
            </a:spcBef>
            <a:spcAft>
              <a:spcPct val="35000"/>
            </a:spcAft>
            <a:buNone/>
          </a:pPr>
          <a:r>
            <a:rPr lang="en-US" sz="2500" kern="1200"/>
            <a:t>Inform</a:t>
          </a:r>
        </a:p>
      </dsp:txBody>
      <dsp:txXfrm>
        <a:off x="0" y="1963617"/>
        <a:ext cx="1333886" cy="1850765"/>
      </dsp:txXfrm>
    </dsp:sp>
    <dsp:sp modelId="{3B0B7E8C-1AF4-C043-9B79-0C78A2D96036}">
      <dsp:nvSpPr>
        <dsp:cNvPr id="0" name=""/>
        <dsp:cNvSpPr/>
      </dsp:nvSpPr>
      <dsp:spPr>
        <a:xfrm>
          <a:off x="1333886" y="3925428"/>
          <a:ext cx="5335544" cy="1850765"/>
        </a:xfrm>
        <a:prstGeom prst="rect">
          <a:avLst/>
        </a:prstGeom>
        <a:solidFill>
          <a:schemeClr val="accent5">
            <a:tint val="40000"/>
            <a:alpha val="90000"/>
            <a:hueOff val="-889556"/>
            <a:satOff val="-8325"/>
            <a:lumOff val="-1417"/>
            <a:alphaOff val="0"/>
          </a:schemeClr>
        </a:solidFill>
        <a:ln w="9525" cap="flat" cmpd="sng" algn="ctr">
          <a:solidFill>
            <a:schemeClr val="accent5">
              <a:tint val="40000"/>
              <a:alpha val="90000"/>
              <a:hueOff val="-889556"/>
              <a:satOff val="-8325"/>
              <a:lumOff val="-14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524" tIns="470094" rIns="103524" bIns="470094" numCol="1" spcCol="1270" anchor="t" anchorCtr="0">
          <a:noAutofit/>
        </a:bodyPr>
        <a:lstStyle/>
        <a:p>
          <a:pPr marL="0" lvl="0" indent="0" algn="l" defTabSz="889000">
            <a:lnSpc>
              <a:spcPct val="90000"/>
            </a:lnSpc>
            <a:spcBef>
              <a:spcPct val="0"/>
            </a:spcBef>
            <a:spcAft>
              <a:spcPct val="35000"/>
            </a:spcAft>
            <a:buNone/>
          </a:pPr>
          <a:r>
            <a:rPr lang="en-US" sz="2000" kern="1200"/>
            <a:t>Inform stakeholders </a:t>
          </a:r>
        </a:p>
        <a:p>
          <a:pPr marL="171450" lvl="1" indent="-171450" algn="l" defTabSz="711200">
            <a:lnSpc>
              <a:spcPct val="90000"/>
            </a:lnSpc>
            <a:spcBef>
              <a:spcPct val="0"/>
            </a:spcBef>
            <a:spcAft>
              <a:spcPct val="15000"/>
            </a:spcAft>
            <a:buChar char="•"/>
          </a:pPr>
          <a:r>
            <a:rPr lang="en-US" sz="1600" kern="1200"/>
            <a:t>Accountability (donors, beneficiaries)</a:t>
          </a:r>
        </a:p>
        <a:p>
          <a:pPr marL="171450" lvl="1" indent="-171450" algn="l" defTabSz="711200">
            <a:lnSpc>
              <a:spcPct val="90000"/>
            </a:lnSpc>
            <a:spcBef>
              <a:spcPct val="0"/>
            </a:spcBef>
            <a:spcAft>
              <a:spcPct val="15000"/>
            </a:spcAft>
            <a:buChar char="•"/>
          </a:pPr>
          <a:r>
            <a:rPr lang="en-US" sz="1600" kern="1200"/>
            <a:t>Advocacy</a:t>
          </a:r>
        </a:p>
      </dsp:txBody>
      <dsp:txXfrm>
        <a:off x="1333886" y="3925428"/>
        <a:ext cx="5335544" cy="1850765"/>
      </dsp:txXfrm>
    </dsp:sp>
    <dsp:sp modelId="{64B74377-DCDB-414B-9775-4F1816E59D5E}">
      <dsp:nvSpPr>
        <dsp:cNvPr id="0" name=""/>
        <dsp:cNvSpPr/>
      </dsp:nvSpPr>
      <dsp:spPr>
        <a:xfrm>
          <a:off x="0" y="3925428"/>
          <a:ext cx="1333886" cy="1850765"/>
        </a:xfrm>
        <a:prstGeom prst="rect">
          <a:avLst/>
        </a:prstGeom>
        <a:solidFill>
          <a:schemeClr val="accent5">
            <a:hueOff val="-1494873"/>
            <a:satOff val="418"/>
            <a:lumOff val="-7058"/>
            <a:alphaOff val="0"/>
          </a:schemeClr>
        </a:solidFill>
        <a:ln w="9525" cap="flat" cmpd="sng" algn="ctr">
          <a:solidFill>
            <a:schemeClr val="accent5">
              <a:hueOff val="-1494873"/>
              <a:satOff val="418"/>
              <a:lumOff val="-705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585" tIns="182815" rIns="70585" bIns="182815" numCol="1" spcCol="1270" anchor="ctr" anchorCtr="0">
          <a:noAutofit/>
        </a:bodyPr>
        <a:lstStyle/>
        <a:p>
          <a:pPr marL="0" lvl="0" indent="0" algn="ctr" defTabSz="1111250">
            <a:lnSpc>
              <a:spcPct val="90000"/>
            </a:lnSpc>
            <a:spcBef>
              <a:spcPct val="0"/>
            </a:spcBef>
            <a:spcAft>
              <a:spcPct val="35000"/>
            </a:spcAft>
            <a:buNone/>
          </a:pPr>
          <a:r>
            <a:rPr lang="en-US" sz="2500" kern="1200"/>
            <a:t>Inform</a:t>
          </a:r>
        </a:p>
      </dsp:txBody>
      <dsp:txXfrm>
        <a:off x="0" y="3925428"/>
        <a:ext cx="1333886" cy="1850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EA29-DE51-7C47-8DC4-48352E77EB85}">
      <dsp:nvSpPr>
        <dsp:cNvPr id="0" name=""/>
        <dsp:cNvSpPr/>
      </dsp:nvSpPr>
      <dsp:spPr>
        <a:xfrm>
          <a:off x="0" y="732457"/>
          <a:ext cx="5384800" cy="93541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Program implementer</a:t>
          </a:r>
        </a:p>
      </dsp:txBody>
      <dsp:txXfrm>
        <a:off x="45663" y="778120"/>
        <a:ext cx="5293474" cy="844089"/>
      </dsp:txXfrm>
    </dsp:sp>
    <dsp:sp modelId="{5187AE6E-E3C1-F846-BC5B-136DD8DCBAF2}">
      <dsp:nvSpPr>
        <dsp:cNvPr id="0" name=""/>
        <dsp:cNvSpPr/>
      </dsp:nvSpPr>
      <dsp:spPr>
        <a:xfrm>
          <a:off x="0" y="1780192"/>
          <a:ext cx="5384800" cy="93541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Stakeholders</a:t>
          </a:r>
        </a:p>
      </dsp:txBody>
      <dsp:txXfrm>
        <a:off x="45663" y="1825855"/>
        <a:ext cx="5293474" cy="844089"/>
      </dsp:txXfrm>
    </dsp:sp>
    <dsp:sp modelId="{678183F6-F10E-D740-9B96-7628032053BE}">
      <dsp:nvSpPr>
        <dsp:cNvPr id="0" name=""/>
        <dsp:cNvSpPr/>
      </dsp:nvSpPr>
      <dsp:spPr>
        <a:xfrm>
          <a:off x="0" y="2827927"/>
          <a:ext cx="5384800" cy="93541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Beneficiary</a:t>
          </a:r>
        </a:p>
      </dsp:txBody>
      <dsp:txXfrm>
        <a:off x="45663" y="2873590"/>
        <a:ext cx="5293474" cy="84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26B0-386B-B54D-BC97-570C83D84FD4}">
      <dsp:nvSpPr>
        <dsp:cNvPr id="0" name=""/>
        <dsp:cNvSpPr/>
      </dsp:nvSpPr>
      <dsp:spPr>
        <a:xfrm>
          <a:off x="0" y="4739211"/>
          <a:ext cx="1667357" cy="1036823"/>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82" tIns="135128" rIns="118582" bIns="135128" numCol="1" spcCol="1270" anchor="ctr" anchorCtr="0">
          <a:noAutofit/>
        </a:bodyPr>
        <a:lstStyle/>
        <a:p>
          <a:pPr marL="0" lvl="0" indent="0" algn="ctr" defTabSz="844550">
            <a:lnSpc>
              <a:spcPct val="90000"/>
            </a:lnSpc>
            <a:spcBef>
              <a:spcPct val="0"/>
            </a:spcBef>
            <a:spcAft>
              <a:spcPct val="35000"/>
            </a:spcAft>
            <a:buNone/>
          </a:pPr>
          <a:r>
            <a:rPr lang="en-US" sz="1900" kern="1200"/>
            <a:t>Develop</a:t>
          </a:r>
        </a:p>
      </dsp:txBody>
      <dsp:txXfrm>
        <a:off x="0" y="4739211"/>
        <a:ext cx="1667357" cy="1036823"/>
      </dsp:txXfrm>
    </dsp:sp>
    <dsp:sp modelId="{9A7EE81D-7723-834C-BD5A-A2636970B091}">
      <dsp:nvSpPr>
        <dsp:cNvPr id="0" name=""/>
        <dsp:cNvSpPr/>
      </dsp:nvSpPr>
      <dsp:spPr>
        <a:xfrm>
          <a:off x="1667357" y="4739211"/>
          <a:ext cx="5002073" cy="103682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66" tIns="190500" rIns="101466" bIns="190500" numCol="1" spcCol="1270" anchor="ctr" anchorCtr="0">
          <a:noAutofit/>
        </a:bodyPr>
        <a:lstStyle/>
        <a:p>
          <a:pPr marL="0" lvl="0" indent="0" algn="l" defTabSz="666750">
            <a:lnSpc>
              <a:spcPct val="90000"/>
            </a:lnSpc>
            <a:spcBef>
              <a:spcPct val="0"/>
            </a:spcBef>
            <a:spcAft>
              <a:spcPct val="35000"/>
            </a:spcAft>
            <a:buNone/>
          </a:pPr>
          <a:r>
            <a:rPr lang="en-US" sz="1500" kern="1200"/>
            <a:t>Develop M&amp;E Framework and action plans, including data collection and analysis, reporting and dissemination of findings.</a:t>
          </a:r>
        </a:p>
      </dsp:txBody>
      <dsp:txXfrm>
        <a:off x="1667357" y="4739211"/>
        <a:ext cx="5002073" cy="1036823"/>
      </dsp:txXfrm>
    </dsp:sp>
    <dsp:sp modelId="{7626D3EC-5874-8747-AA8E-D17D805E1900}">
      <dsp:nvSpPr>
        <dsp:cNvPr id="0" name=""/>
        <dsp:cNvSpPr/>
      </dsp:nvSpPr>
      <dsp:spPr>
        <a:xfrm rot="10800000">
          <a:off x="0" y="3160129"/>
          <a:ext cx="1667357" cy="1594634"/>
        </a:xfrm>
        <a:prstGeom prst="upArrowCallout">
          <a:avLst>
            <a:gd name="adj1" fmla="val 5000"/>
            <a:gd name="adj2" fmla="val 10000"/>
            <a:gd name="adj3" fmla="val 15000"/>
            <a:gd name="adj4" fmla="val 64977"/>
          </a:avLst>
        </a:prstGeom>
        <a:solidFill>
          <a:schemeClr val="accent2">
            <a:hueOff val="-498327"/>
            <a:satOff val="-139"/>
            <a:lumOff val="2353"/>
            <a:alphaOff val="0"/>
          </a:schemeClr>
        </a:solidFill>
        <a:ln w="9525" cap="flat" cmpd="sng" algn="ctr">
          <a:solidFill>
            <a:schemeClr val="accent2">
              <a:hueOff val="-498327"/>
              <a:satOff val="-139"/>
              <a:lumOff val="235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82" tIns="135128" rIns="118582" bIns="135128" numCol="1" spcCol="1270" anchor="ctr" anchorCtr="0">
          <a:noAutofit/>
        </a:bodyPr>
        <a:lstStyle/>
        <a:p>
          <a:pPr marL="0" lvl="0" indent="0" algn="ctr" defTabSz="844550">
            <a:lnSpc>
              <a:spcPct val="90000"/>
            </a:lnSpc>
            <a:spcBef>
              <a:spcPct val="0"/>
            </a:spcBef>
            <a:spcAft>
              <a:spcPct val="35000"/>
            </a:spcAft>
            <a:buNone/>
          </a:pPr>
          <a:r>
            <a:rPr lang="en-US" sz="1900" kern="1200"/>
            <a:t>Determine and describe</a:t>
          </a:r>
        </a:p>
      </dsp:txBody>
      <dsp:txXfrm rot="-10800000">
        <a:off x="0" y="3160129"/>
        <a:ext cx="1667357" cy="1036512"/>
      </dsp:txXfrm>
    </dsp:sp>
    <dsp:sp modelId="{DDDC18F2-247E-F047-952E-67F0ED21BEFB}">
      <dsp:nvSpPr>
        <dsp:cNvPr id="0" name=""/>
        <dsp:cNvSpPr/>
      </dsp:nvSpPr>
      <dsp:spPr>
        <a:xfrm>
          <a:off x="1667357" y="3160129"/>
          <a:ext cx="5002073" cy="1036512"/>
        </a:xfrm>
        <a:prstGeom prst="rect">
          <a:avLst/>
        </a:prstGeom>
        <a:solidFill>
          <a:schemeClr val="accent2">
            <a:tint val="40000"/>
            <a:alpha val="90000"/>
            <a:hueOff val="-651124"/>
            <a:satOff val="2775"/>
            <a:lumOff val="472"/>
            <a:alphaOff val="0"/>
          </a:schemeClr>
        </a:solidFill>
        <a:ln w="9525" cap="flat" cmpd="sng" algn="ctr">
          <a:solidFill>
            <a:schemeClr val="accent2">
              <a:tint val="40000"/>
              <a:alpha val="90000"/>
              <a:hueOff val="-651124"/>
              <a:satOff val="2775"/>
              <a:lumOff val="4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66" tIns="190500" rIns="101466" bIns="190500" numCol="1" spcCol="1270" anchor="ctr" anchorCtr="0">
          <a:noAutofit/>
        </a:bodyPr>
        <a:lstStyle/>
        <a:p>
          <a:pPr marL="0" lvl="0" indent="0" algn="l" defTabSz="666750">
            <a:lnSpc>
              <a:spcPct val="90000"/>
            </a:lnSpc>
            <a:spcBef>
              <a:spcPct val="0"/>
            </a:spcBef>
            <a:spcAft>
              <a:spcPct val="35000"/>
            </a:spcAft>
            <a:buNone/>
          </a:pPr>
          <a:r>
            <a:rPr lang="en-US" sz="1500" kern="1200"/>
            <a:t>Determine and describe the measures to be used for monitoring and evaluation</a:t>
          </a:r>
        </a:p>
      </dsp:txBody>
      <dsp:txXfrm>
        <a:off x="1667357" y="3160129"/>
        <a:ext cx="5002073" cy="1036512"/>
      </dsp:txXfrm>
    </dsp:sp>
    <dsp:sp modelId="{0F090995-B8E0-8944-9FB7-D89280ECD2B0}">
      <dsp:nvSpPr>
        <dsp:cNvPr id="0" name=""/>
        <dsp:cNvSpPr/>
      </dsp:nvSpPr>
      <dsp:spPr>
        <a:xfrm rot="10800000">
          <a:off x="0" y="1581046"/>
          <a:ext cx="1667357" cy="1594634"/>
        </a:xfrm>
        <a:prstGeom prst="upArrowCallout">
          <a:avLst>
            <a:gd name="adj1" fmla="val 5000"/>
            <a:gd name="adj2" fmla="val 10000"/>
            <a:gd name="adj3" fmla="val 15000"/>
            <a:gd name="adj4" fmla="val 64977"/>
          </a:avLst>
        </a:prstGeom>
        <a:solidFill>
          <a:schemeClr val="accent2">
            <a:hueOff val="-996654"/>
            <a:satOff val="-279"/>
            <a:lumOff val="4705"/>
            <a:alphaOff val="0"/>
          </a:schemeClr>
        </a:solidFill>
        <a:ln w="9525" cap="flat" cmpd="sng" algn="ctr">
          <a:solidFill>
            <a:schemeClr val="accent2">
              <a:hueOff val="-996654"/>
              <a:satOff val="-279"/>
              <a:lumOff val="470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82" tIns="135128" rIns="118582" bIns="135128" numCol="1" spcCol="1270" anchor="ctr" anchorCtr="0">
          <a:noAutofit/>
        </a:bodyPr>
        <a:lstStyle/>
        <a:p>
          <a:pPr marL="0" lvl="0" indent="0" algn="ctr" defTabSz="844550">
            <a:lnSpc>
              <a:spcPct val="90000"/>
            </a:lnSpc>
            <a:spcBef>
              <a:spcPct val="0"/>
            </a:spcBef>
            <a:spcAft>
              <a:spcPct val="35000"/>
            </a:spcAft>
            <a:buNone/>
          </a:pPr>
          <a:r>
            <a:rPr lang="en-US" sz="1900" kern="1200"/>
            <a:t>Identify</a:t>
          </a:r>
        </a:p>
      </dsp:txBody>
      <dsp:txXfrm rot="-10800000">
        <a:off x="0" y="1581046"/>
        <a:ext cx="1667357" cy="1036512"/>
      </dsp:txXfrm>
    </dsp:sp>
    <dsp:sp modelId="{4DB125D5-914F-E149-B621-AA6356BD1161}">
      <dsp:nvSpPr>
        <dsp:cNvPr id="0" name=""/>
        <dsp:cNvSpPr/>
      </dsp:nvSpPr>
      <dsp:spPr>
        <a:xfrm>
          <a:off x="1667357" y="1581046"/>
          <a:ext cx="5002073" cy="1036512"/>
        </a:xfrm>
        <a:prstGeom prst="rect">
          <a:avLst/>
        </a:prstGeom>
        <a:solidFill>
          <a:schemeClr val="accent2">
            <a:tint val="40000"/>
            <a:alpha val="90000"/>
            <a:hueOff val="-1302247"/>
            <a:satOff val="5550"/>
            <a:lumOff val="945"/>
            <a:alphaOff val="0"/>
          </a:schemeClr>
        </a:solidFill>
        <a:ln w="9525" cap="flat" cmpd="sng" algn="ctr">
          <a:solidFill>
            <a:schemeClr val="accent2">
              <a:tint val="40000"/>
              <a:alpha val="90000"/>
              <a:hueOff val="-1302247"/>
              <a:satOff val="5550"/>
              <a:lumOff val="9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66" tIns="190500" rIns="101466" bIns="190500" numCol="1" spcCol="1270" anchor="ctr" anchorCtr="0">
          <a:noAutofit/>
        </a:bodyPr>
        <a:lstStyle/>
        <a:p>
          <a:pPr marL="0" lvl="0" indent="0" algn="l" defTabSz="666750">
            <a:lnSpc>
              <a:spcPct val="90000"/>
            </a:lnSpc>
            <a:spcBef>
              <a:spcPct val="0"/>
            </a:spcBef>
            <a:spcAft>
              <a:spcPct val="35000"/>
            </a:spcAft>
            <a:buNone/>
          </a:pPr>
          <a:r>
            <a:rPr lang="en-US" sz="1500" kern="1200"/>
            <a:t>Identify key elements to monitor and evaluate. </a:t>
          </a:r>
        </a:p>
      </dsp:txBody>
      <dsp:txXfrm>
        <a:off x="1667357" y="1581046"/>
        <a:ext cx="5002073" cy="1036512"/>
      </dsp:txXfrm>
    </dsp:sp>
    <dsp:sp modelId="{64DD6E3B-AD53-E34C-AC3E-D492F33EF597}">
      <dsp:nvSpPr>
        <dsp:cNvPr id="0" name=""/>
        <dsp:cNvSpPr/>
      </dsp:nvSpPr>
      <dsp:spPr>
        <a:xfrm rot="10800000">
          <a:off x="0" y="1964"/>
          <a:ext cx="1667357" cy="1594634"/>
        </a:xfrm>
        <a:prstGeom prst="upArrowCallout">
          <a:avLst>
            <a:gd name="adj1" fmla="val 5000"/>
            <a:gd name="adj2" fmla="val 10000"/>
            <a:gd name="adj3" fmla="val 15000"/>
            <a:gd name="adj4" fmla="val 64977"/>
          </a:avLst>
        </a:prstGeom>
        <a:solidFill>
          <a:schemeClr val="accent2">
            <a:hueOff val="-1494981"/>
            <a:satOff val="-418"/>
            <a:lumOff val="7058"/>
            <a:alphaOff val="0"/>
          </a:schemeClr>
        </a:solidFill>
        <a:ln w="9525" cap="flat" cmpd="sng" algn="ctr">
          <a:solidFill>
            <a:schemeClr val="accent2">
              <a:hueOff val="-1494981"/>
              <a:satOff val="-418"/>
              <a:lumOff val="705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82" tIns="135128" rIns="118582" bIns="135128" numCol="1" spcCol="1270" anchor="ctr" anchorCtr="0">
          <a:noAutofit/>
        </a:bodyPr>
        <a:lstStyle/>
        <a:p>
          <a:pPr marL="0" lvl="0" indent="0" algn="ctr" defTabSz="844550">
            <a:lnSpc>
              <a:spcPct val="90000"/>
            </a:lnSpc>
            <a:spcBef>
              <a:spcPct val="0"/>
            </a:spcBef>
            <a:spcAft>
              <a:spcPct val="35000"/>
            </a:spcAft>
            <a:buNone/>
          </a:pPr>
          <a:r>
            <a:rPr lang="en-US" sz="1900" kern="1200"/>
            <a:t>Program</a:t>
          </a:r>
        </a:p>
      </dsp:txBody>
      <dsp:txXfrm rot="-10800000">
        <a:off x="0" y="1964"/>
        <a:ext cx="1667357" cy="1036512"/>
      </dsp:txXfrm>
    </dsp:sp>
    <dsp:sp modelId="{7D877E4D-3E63-0447-8252-5E6740E59BC5}">
      <dsp:nvSpPr>
        <dsp:cNvPr id="0" name=""/>
        <dsp:cNvSpPr/>
      </dsp:nvSpPr>
      <dsp:spPr>
        <a:xfrm>
          <a:off x="1667357" y="1964"/>
          <a:ext cx="5002073" cy="1036512"/>
        </a:xfrm>
        <a:prstGeom prst="rect">
          <a:avLst/>
        </a:prstGeom>
        <a:solidFill>
          <a:schemeClr val="accent2">
            <a:tint val="40000"/>
            <a:alpha val="90000"/>
            <a:hueOff val="-1953371"/>
            <a:satOff val="8325"/>
            <a:lumOff val="1417"/>
            <a:alphaOff val="0"/>
          </a:schemeClr>
        </a:solidFill>
        <a:ln w="9525" cap="flat" cmpd="sng" algn="ctr">
          <a:solidFill>
            <a:schemeClr val="accent2">
              <a:tint val="40000"/>
              <a:alpha val="90000"/>
              <a:hueOff val="-1953371"/>
              <a:satOff val="8325"/>
              <a:lumOff val="14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66" tIns="190500" rIns="101466" bIns="190500" numCol="1" spcCol="1270" anchor="ctr" anchorCtr="0">
          <a:noAutofit/>
        </a:bodyPr>
        <a:lstStyle/>
        <a:p>
          <a:pPr marL="0" lvl="0" indent="0" algn="l" defTabSz="666750">
            <a:lnSpc>
              <a:spcPct val="90000"/>
            </a:lnSpc>
            <a:spcBef>
              <a:spcPct val="0"/>
            </a:spcBef>
            <a:spcAft>
              <a:spcPct val="35000"/>
            </a:spcAft>
            <a:buNone/>
          </a:pPr>
          <a:r>
            <a:rPr lang="en-US" sz="1500" kern="1200"/>
            <a:t>Program Framework: Analyze and systematically lay out program elements </a:t>
          </a:r>
        </a:p>
      </dsp:txBody>
      <dsp:txXfrm>
        <a:off x="1667357" y="1964"/>
        <a:ext cx="5002073" cy="1036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88F39-1DF8-4249-9DD7-4E2B6C1D99D6}">
      <dsp:nvSpPr>
        <dsp:cNvPr id="0" name=""/>
        <dsp:cNvSpPr/>
      </dsp:nvSpPr>
      <dsp:spPr>
        <a:xfrm>
          <a:off x="162512" y="1443150"/>
          <a:ext cx="2419299" cy="79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Activities</a:t>
          </a:r>
        </a:p>
      </dsp:txBody>
      <dsp:txXfrm>
        <a:off x="162512" y="1443150"/>
        <a:ext cx="2419299" cy="797269"/>
      </dsp:txXfrm>
    </dsp:sp>
    <dsp:sp modelId="{8B6DFDF3-1E56-C841-8E13-F43C9AB19060}">
      <dsp:nvSpPr>
        <dsp:cNvPr id="0" name=""/>
        <dsp:cNvSpPr/>
      </dsp:nvSpPr>
      <dsp:spPr>
        <a:xfrm>
          <a:off x="159763" y="1200670"/>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5CD5C-8E12-384A-A2FF-FF7395FDEC7E}">
      <dsp:nvSpPr>
        <dsp:cNvPr id="0" name=""/>
        <dsp:cNvSpPr/>
      </dsp:nvSpPr>
      <dsp:spPr>
        <a:xfrm>
          <a:off x="294474" y="931248"/>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039D9-DA07-9C45-B162-73CAAC8340E6}">
      <dsp:nvSpPr>
        <dsp:cNvPr id="0" name=""/>
        <dsp:cNvSpPr/>
      </dsp:nvSpPr>
      <dsp:spPr>
        <a:xfrm>
          <a:off x="617780" y="985133"/>
          <a:ext cx="302412" cy="3024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30818-864A-4342-BB16-38C8B32099A6}">
      <dsp:nvSpPr>
        <dsp:cNvPr id="0" name=""/>
        <dsp:cNvSpPr/>
      </dsp:nvSpPr>
      <dsp:spPr>
        <a:xfrm>
          <a:off x="887202" y="688769"/>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34098-6C81-134E-9413-AB1C3FF597EE}">
      <dsp:nvSpPr>
        <dsp:cNvPr id="0" name=""/>
        <dsp:cNvSpPr/>
      </dsp:nvSpPr>
      <dsp:spPr>
        <a:xfrm>
          <a:off x="1237450" y="581000"/>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C3D1E-162C-534E-95B3-A78799EED675}">
      <dsp:nvSpPr>
        <dsp:cNvPr id="0" name=""/>
        <dsp:cNvSpPr/>
      </dsp:nvSpPr>
      <dsp:spPr>
        <a:xfrm>
          <a:off x="1668526" y="769595"/>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8785E-A3C4-B946-B60E-8CAD26174A2D}">
      <dsp:nvSpPr>
        <dsp:cNvPr id="0" name=""/>
        <dsp:cNvSpPr/>
      </dsp:nvSpPr>
      <dsp:spPr>
        <a:xfrm>
          <a:off x="1937948" y="904306"/>
          <a:ext cx="302412" cy="3024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3B829-306B-C048-9615-49B056CBDA9E}">
      <dsp:nvSpPr>
        <dsp:cNvPr id="0" name=""/>
        <dsp:cNvSpPr/>
      </dsp:nvSpPr>
      <dsp:spPr>
        <a:xfrm>
          <a:off x="2315138" y="1200670"/>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DE5F4-ADC7-424B-990E-2F34B27B25B6}">
      <dsp:nvSpPr>
        <dsp:cNvPr id="0" name=""/>
        <dsp:cNvSpPr/>
      </dsp:nvSpPr>
      <dsp:spPr>
        <a:xfrm>
          <a:off x="2476791" y="1497035"/>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C28CE-9AC9-8541-BD32-60C424E442E6}">
      <dsp:nvSpPr>
        <dsp:cNvPr id="0" name=""/>
        <dsp:cNvSpPr/>
      </dsp:nvSpPr>
      <dsp:spPr>
        <a:xfrm>
          <a:off x="1075797" y="931248"/>
          <a:ext cx="494856" cy="49485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41736-6331-6B4A-B609-D3F0FAE3E957}">
      <dsp:nvSpPr>
        <dsp:cNvPr id="0" name=""/>
        <dsp:cNvSpPr/>
      </dsp:nvSpPr>
      <dsp:spPr>
        <a:xfrm>
          <a:off x="25052" y="1955052"/>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384DE-EB45-E848-BDF1-99D806701585}">
      <dsp:nvSpPr>
        <dsp:cNvPr id="0" name=""/>
        <dsp:cNvSpPr/>
      </dsp:nvSpPr>
      <dsp:spPr>
        <a:xfrm>
          <a:off x="186705" y="2197532"/>
          <a:ext cx="302412" cy="3024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9C457-6B88-E54E-809E-726315757FCB}">
      <dsp:nvSpPr>
        <dsp:cNvPr id="0" name=""/>
        <dsp:cNvSpPr/>
      </dsp:nvSpPr>
      <dsp:spPr>
        <a:xfrm>
          <a:off x="590838" y="2413069"/>
          <a:ext cx="439872" cy="43987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DD65A-B71F-9A42-9E53-5C97527769A1}">
      <dsp:nvSpPr>
        <dsp:cNvPr id="0" name=""/>
        <dsp:cNvSpPr/>
      </dsp:nvSpPr>
      <dsp:spPr>
        <a:xfrm>
          <a:off x="1156624" y="2763318"/>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FC6E1-1F00-EE4E-9406-84F41E835500}">
      <dsp:nvSpPr>
        <dsp:cNvPr id="0" name=""/>
        <dsp:cNvSpPr/>
      </dsp:nvSpPr>
      <dsp:spPr>
        <a:xfrm>
          <a:off x="1264393" y="2413069"/>
          <a:ext cx="302412" cy="3024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7A0C8-9F6B-7449-970F-7D45F412CCF5}">
      <dsp:nvSpPr>
        <dsp:cNvPr id="0" name=""/>
        <dsp:cNvSpPr/>
      </dsp:nvSpPr>
      <dsp:spPr>
        <a:xfrm>
          <a:off x="1533815" y="2790260"/>
          <a:ext cx="192444" cy="19244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DFE03-A233-9B4F-91E8-E515D836D293}">
      <dsp:nvSpPr>
        <dsp:cNvPr id="0" name=""/>
        <dsp:cNvSpPr/>
      </dsp:nvSpPr>
      <dsp:spPr>
        <a:xfrm>
          <a:off x="1776294" y="2359185"/>
          <a:ext cx="439872" cy="43987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B7D12-8153-234A-BE93-D4EF3A155BAC}">
      <dsp:nvSpPr>
        <dsp:cNvPr id="0" name=""/>
        <dsp:cNvSpPr/>
      </dsp:nvSpPr>
      <dsp:spPr>
        <a:xfrm>
          <a:off x="2369023" y="2251416"/>
          <a:ext cx="302412" cy="3024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C292A-7CD3-184D-A94C-E537DB2A55AE}">
      <dsp:nvSpPr>
        <dsp:cNvPr id="0" name=""/>
        <dsp:cNvSpPr/>
      </dsp:nvSpPr>
      <dsp:spPr>
        <a:xfrm>
          <a:off x="2671435" y="984685"/>
          <a:ext cx="888142" cy="169556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7E243-3F87-7142-9C67-2A74356E7BB8}">
      <dsp:nvSpPr>
        <dsp:cNvPr id="0" name=""/>
        <dsp:cNvSpPr/>
      </dsp:nvSpPr>
      <dsp:spPr>
        <a:xfrm>
          <a:off x="3559577" y="985508"/>
          <a:ext cx="2422205" cy="169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a:t>Objectives</a:t>
          </a:r>
        </a:p>
      </dsp:txBody>
      <dsp:txXfrm>
        <a:off x="3559577" y="985508"/>
        <a:ext cx="2422205" cy="1695544"/>
      </dsp:txXfrm>
    </dsp:sp>
    <dsp:sp modelId="{9CFFF791-BB31-E642-A1CD-020D8B19E760}">
      <dsp:nvSpPr>
        <dsp:cNvPr id="0" name=""/>
        <dsp:cNvSpPr/>
      </dsp:nvSpPr>
      <dsp:spPr>
        <a:xfrm>
          <a:off x="5981783" y="984685"/>
          <a:ext cx="888142" cy="169556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1FF58-F2C3-0044-ABFB-DC6648816FC9}">
      <dsp:nvSpPr>
        <dsp:cNvPr id="0" name=""/>
        <dsp:cNvSpPr/>
      </dsp:nvSpPr>
      <dsp:spPr>
        <a:xfrm>
          <a:off x="6966813" y="844560"/>
          <a:ext cx="2058874" cy="205887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GB" sz="3700" kern="1200" dirty="0"/>
            <a:t>Goal</a:t>
          </a:r>
        </a:p>
      </dsp:txBody>
      <dsp:txXfrm>
        <a:off x="7268328" y="1146075"/>
        <a:ext cx="1455844" cy="1455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D5FD9-065E-6F45-A214-ED6B05810E9F}"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885A7-C04F-5B42-81C6-B992B71AE1B4}" type="slidenum">
              <a:rPr lang="en-GB" smtClean="0"/>
              <a:t>‹#›</a:t>
            </a:fld>
            <a:endParaRPr lang="en-GB"/>
          </a:p>
        </p:txBody>
      </p:sp>
    </p:spTree>
    <p:extLst>
      <p:ext uri="{BB962C8B-B14F-4D97-AF65-F5344CB8AC3E}">
        <p14:creationId xmlns:p14="http://schemas.microsoft.com/office/powerpoint/2010/main" val="72271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8325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C98B128-306B-9E4F-A57F-DB2D24A87D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CD9ED7-18BF-4B47-8B75-B78AF4C9C1AD}"/>
              </a:ext>
            </a:extLst>
          </p:cNvPr>
          <p:cNvSpPr>
            <a:spLocks noGrp="1"/>
          </p:cNvSpPr>
          <p:nvPr>
            <p:ph type="body" idx="1"/>
          </p:nvPr>
        </p:nvSpPr>
        <p:spPr/>
        <p:txBody>
          <a:bodyPr/>
          <a:lstStyle/>
          <a:p>
            <a:pPr fontAlgn="auto">
              <a:spcBef>
                <a:spcPts val="0"/>
              </a:spcBef>
              <a:spcAft>
                <a:spcPts val="0"/>
              </a:spcAft>
              <a:defRPr/>
            </a:pPr>
            <a:endParaRPr lang="en-US" dirty="0"/>
          </a:p>
        </p:txBody>
      </p:sp>
      <p:sp>
        <p:nvSpPr>
          <p:cNvPr id="44036" name="Slide Number Placeholder 3">
            <a:extLst>
              <a:ext uri="{FF2B5EF4-FFF2-40B4-BE49-F238E27FC236}">
                <a16:creationId xmlns:a16="http://schemas.microsoft.com/office/drawing/2014/main" id="{389B6CF4-82B2-2040-8E2F-25CD8B1A9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DD0F25-3DAE-E04B-82BA-1E5A6159C703}" type="slidenum">
              <a:rPr lang="en-US" altLang="en-LK"/>
              <a:pPr eaLnBrk="1" hangingPunct="1"/>
              <a:t>22</a:t>
            </a:fld>
            <a:endParaRPr lang="en-US" altLang="en-L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89102C7-2374-3E49-80F6-3B729C4C26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D455ED-7256-E84A-B7A9-A1AF5CA21294}"/>
              </a:ext>
            </a:extLst>
          </p:cNvPr>
          <p:cNvSpPr>
            <a:spLocks noGrp="1"/>
          </p:cNvSpPr>
          <p:nvPr>
            <p:ph type="body" idx="1"/>
          </p:nvPr>
        </p:nvSpPr>
        <p:spPr/>
        <p:txBody>
          <a:bodyPr/>
          <a:lstStyle/>
          <a:p>
            <a:pPr fontAlgn="auto">
              <a:spcBef>
                <a:spcPts val="0"/>
              </a:spcBef>
              <a:spcAft>
                <a:spcPts val="0"/>
              </a:spcAft>
              <a:defRPr/>
            </a:pPr>
            <a:endParaRPr lang="en-US" sz="1100" dirty="0">
              <a:latin typeface="Arial"/>
              <a:cs typeface="Arial"/>
            </a:endParaRPr>
          </a:p>
        </p:txBody>
      </p:sp>
      <p:sp>
        <p:nvSpPr>
          <p:cNvPr id="45060" name="Slide Number Placeholder 3">
            <a:extLst>
              <a:ext uri="{FF2B5EF4-FFF2-40B4-BE49-F238E27FC236}">
                <a16:creationId xmlns:a16="http://schemas.microsoft.com/office/drawing/2014/main" id="{C2FA3607-843C-5E43-9EF1-CE15F7BF6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6A6C13-C9A4-BA4A-8E4F-74B00498A91D}" type="slidenum">
              <a:rPr lang="en-US" altLang="en-LK"/>
              <a:pPr eaLnBrk="1" hangingPunct="1"/>
              <a:t>23</a:t>
            </a:fld>
            <a:endParaRPr lang="en-US" altLang="en-L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E4A91A3-E47F-A64A-960D-545FA4812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A6CC9E-CF67-514A-8A61-87E53CDC811F}"/>
              </a:ext>
            </a:extLst>
          </p:cNvPr>
          <p:cNvSpPr>
            <a:spLocks noGrp="1"/>
          </p:cNvSpPr>
          <p:nvPr>
            <p:ph type="body" idx="1"/>
          </p:nvPr>
        </p:nvSpPr>
        <p:spPr/>
        <p:txBody>
          <a:bodyPr/>
          <a:lstStyle/>
          <a:p>
            <a:pPr fontAlgn="auto">
              <a:spcBef>
                <a:spcPts val="0"/>
              </a:spcBef>
              <a:spcAft>
                <a:spcPts val="0"/>
              </a:spcAft>
              <a:defRPr/>
            </a:pPr>
            <a:endParaRPr lang="en-US" dirty="0"/>
          </a:p>
        </p:txBody>
      </p:sp>
      <p:sp>
        <p:nvSpPr>
          <p:cNvPr id="46084" name="Slide Number Placeholder 3">
            <a:extLst>
              <a:ext uri="{FF2B5EF4-FFF2-40B4-BE49-F238E27FC236}">
                <a16:creationId xmlns:a16="http://schemas.microsoft.com/office/drawing/2014/main" id="{25334B96-4BCB-F740-B003-2C76245EF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D68F4-263B-1549-8F14-7B86C66F8D0F}" type="slidenum">
              <a:rPr lang="en-US" altLang="en-LK"/>
              <a:pPr eaLnBrk="1" hangingPunct="1"/>
              <a:t>24</a:t>
            </a:fld>
            <a:endParaRPr lang="en-US" altLang="en-L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C615A47-7303-C44B-9F19-3EAD52489D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6D2A229-9045-1245-B225-70F9F2750F97}"/>
              </a:ext>
            </a:extLst>
          </p:cNvPr>
          <p:cNvSpPr>
            <a:spLocks noGrp="1"/>
          </p:cNvSpPr>
          <p:nvPr>
            <p:ph type="body" idx="1"/>
          </p:nvPr>
        </p:nvSpPr>
        <p:spPr/>
        <p:txBody>
          <a:bodyPr/>
          <a:lstStyle/>
          <a:p>
            <a:pPr fontAlgn="auto">
              <a:spcBef>
                <a:spcPts val="0"/>
              </a:spcBef>
              <a:spcAft>
                <a:spcPts val="0"/>
              </a:spcAft>
              <a:defRPr/>
            </a:pPr>
            <a:endParaRPr lang="en-US" dirty="0"/>
          </a:p>
        </p:txBody>
      </p:sp>
      <p:sp>
        <p:nvSpPr>
          <p:cNvPr id="47108" name="Slide Number Placeholder 3">
            <a:extLst>
              <a:ext uri="{FF2B5EF4-FFF2-40B4-BE49-F238E27FC236}">
                <a16:creationId xmlns:a16="http://schemas.microsoft.com/office/drawing/2014/main" id="{B7AFB574-7EC4-3248-ACF5-B521C2112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680892-D3C6-F54A-8190-C46C720F0E84}" type="slidenum">
              <a:rPr lang="en-US" altLang="en-LK"/>
              <a:pPr eaLnBrk="1" hangingPunct="1"/>
              <a:t>25</a:t>
            </a:fld>
            <a:endParaRPr lang="en-US" altLang="en-L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45DDF09-8BD0-2049-9B22-9E5B05914C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C42E00-4F75-0045-BC11-CDF20B9D9668}"/>
              </a:ext>
            </a:extLst>
          </p:cNvPr>
          <p:cNvSpPr>
            <a:spLocks noGrp="1"/>
          </p:cNvSpPr>
          <p:nvPr>
            <p:ph type="body" idx="1"/>
          </p:nvPr>
        </p:nvSpPr>
        <p:spPr/>
        <p:txBody>
          <a:bodyPr/>
          <a:lstStyle/>
          <a:p>
            <a:pPr fontAlgn="auto">
              <a:spcBef>
                <a:spcPts val="0"/>
              </a:spcBef>
              <a:spcAft>
                <a:spcPts val="0"/>
              </a:spcAft>
              <a:defRPr/>
            </a:pPr>
            <a:endParaRPr lang="en-US" sz="1100" dirty="0">
              <a:latin typeface="Arial"/>
              <a:cs typeface="Arial"/>
            </a:endParaRPr>
          </a:p>
        </p:txBody>
      </p:sp>
      <p:sp>
        <p:nvSpPr>
          <p:cNvPr id="48132" name="Slide Number Placeholder 3">
            <a:extLst>
              <a:ext uri="{FF2B5EF4-FFF2-40B4-BE49-F238E27FC236}">
                <a16:creationId xmlns:a16="http://schemas.microsoft.com/office/drawing/2014/main" id="{89F4B6F2-7206-6D47-9490-09DD52D80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58B832-DE0A-044C-B890-A59906E36240}" type="slidenum">
              <a:rPr lang="en-US" altLang="en-LK"/>
              <a:pPr eaLnBrk="1" hangingPunct="1"/>
              <a:t>26</a:t>
            </a:fld>
            <a:endParaRPr lang="en-US" altLang="en-L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555F419-64B3-CF4F-9F9B-BBB69163C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D38AB4-1AC0-374E-8623-3E1DB790C328}"/>
              </a:ext>
            </a:extLst>
          </p:cNvPr>
          <p:cNvSpPr>
            <a:spLocks noGrp="1"/>
          </p:cNvSpPr>
          <p:nvPr>
            <p:ph type="body" idx="1"/>
          </p:nvPr>
        </p:nvSpPr>
        <p:spPr/>
        <p:txBody>
          <a:bodyPr/>
          <a:lstStyle/>
          <a:p>
            <a:pPr algn="ctr" fontAlgn="auto">
              <a:spcBef>
                <a:spcPts val="0"/>
              </a:spcBef>
              <a:spcAft>
                <a:spcPts val="0"/>
              </a:spcAft>
              <a:defRPr/>
            </a:pPr>
            <a:endParaRPr lang="en-US" b="1" dirty="0"/>
          </a:p>
        </p:txBody>
      </p:sp>
      <p:sp>
        <p:nvSpPr>
          <p:cNvPr id="49156" name="Slide Number Placeholder 3">
            <a:extLst>
              <a:ext uri="{FF2B5EF4-FFF2-40B4-BE49-F238E27FC236}">
                <a16:creationId xmlns:a16="http://schemas.microsoft.com/office/drawing/2014/main" id="{C902528A-EC74-494D-9459-BBFCF319E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26205E-3378-2D47-B125-2165CACC153C}" type="slidenum">
              <a:rPr lang="en-US" altLang="en-LK"/>
              <a:pPr eaLnBrk="1" hangingPunct="1"/>
              <a:t>27</a:t>
            </a:fld>
            <a:endParaRPr lang="en-US" altLang="en-L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C2C70E7-83FD-7943-ACEB-D90144A3A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2EDD3B-1A95-CB41-A767-E0BD816B238E}"/>
              </a:ext>
            </a:extLst>
          </p:cNvPr>
          <p:cNvSpPr>
            <a:spLocks noGrp="1"/>
          </p:cNvSpPr>
          <p:nvPr>
            <p:ph type="body" idx="1"/>
          </p:nvPr>
        </p:nvSpPr>
        <p:spPr/>
        <p:txBody>
          <a:bodyPr/>
          <a:lstStyle/>
          <a:p>
            <a:pPr fontAlgn="auto">
              <a:spcBef>
                <a:spcPts val="0"/>
              </a:spcBef>
              <a:spcAft>
                <a:spcPts val="0"/>
              </a:spcAft>
              <a:defRPr/>
            </a:pPr>
            <a:endParaRPr lang="en-US" sz="1100" dirty="0">
              <a:latin typeface="Arial"/>
              <a:cs typeface="Arial"/>
            </a:endParaRPr>
          </a:p>
        </p:txBody>
      </p:sp>
      <p:sp>
        <p:nvSpPr>
          <p:cNvPr id="51204" name="Slide Number Placeholder 3">
            <a:extLst>
              <a:ext uri="{FF2B5EF4-FFF2-40B4-BE49-F238E27FC236}">
                <a16:creationId xmlns:a16="http://schemas.microsoft.com/office/drawing/2014/main" id="{54BAF37E-3146-AC43-838C-043C7EF3F9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2DF7F4-5E27-2C41-B23D-BBFBA298812B}" type="slidenum">
              <a:rPr lang="en-US" altLang="en-LK"/>
              <a:pPr eaLnBrk="1" hangingPunct="1"/>
              <a:t>28</a:t>
            </a:fld>
            <a:endParaRPr lang="en-US" altLang="en-L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424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5923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8599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443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62A4453-C5AF-FC4E-984C-5BA00FC1C5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8779252-7F38-B148-B64A-3E22A675D81E}"/>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fontAlgn="auto">
              <a:spcBef>
                <a:spcPts val="0"/>
              </a:spcBef>
              <a:spcAft>
                <a:spcPts val="0"/>
              </a:spcAft>
              <a:buClr>
                <a:schemeClr val="accent3"/>
              </a:buClr>
              <a:buFont typeface="Wingdings 2"/>
              <a:buNone/>
              <a:defRPr/>
            </a:pPr>
            <a:r>
              <a:rPr lang="en-US" sz="1100" dirty="0">
                <a:latin typeface="Arial"/>
                <a:cs typeface="Arial"/>
              </a:rPr>
              <a:t>		</a:t>
            </a:r>
            <a:r>
              <a:rPr lang="en-US" sz="1100" b="1" i="1" dirty="0">
                <a:latin typeface="Arial"/>
                <a:cs typeface="Arial"/>
              </a:rPr>
              <a:t>THIS SLIDE IS ANIMATED</a:t>
            </a:r>
            <a:endParaRPr lang="en-US" sz="1100" dirty="0">
              <a:latin typeface="Arial"/>
              <a:cs typeface="Arial"/>
            </a:endParaRPr>
          </a:p>
          <a:p>
            <a:pPr fontAlgn="auto">
              <a:spcBef>
                <a:spcPts val="0"/>
              </a:spcBef>
              <a:spcAft>
                <a:spcPts val="0"/>
              </a:spcAft>
              <a:buClr>
                <a:schemeClr val="accent3"/>
              </a:buClr>
              <a:buFont typeface="Wingdings 2"/>
              <a:buNone/>
              <a:defRPr/>
            </a:pPr>
            <a:endParaRPr lang="en-US" sz="1100" dirty="0">
              <a:latin typeface="Arial"/>
              <a:cs typeface="Arial"/>
            </a:endParaRPr>
          </a:p>
          <a:p>
            <a:pPr fontAlgn="auto">
              <a:spcBef>
                <a:spcPts val="0"/>
              </a:spcBef>
              <a:spcAft>
                <a:spcPts val="0"/>
              </a:spcAft>
              <a:buClr>
                <a:schemeClr val="accent3"/>
              </a:buClr>
              <a:buFont typeface="Wingdings 2"/>
              <a:buNone/>
              <a:defRPr/>
            </a:pPr>
            <a:r>
              <a:rPr lang="en-US" sz="1100" dirty="0">
                <a:latin typeface="Arial"/>
                <a:cs typeface="Arial"/>
              </a:rPr>
              <a:t>Let’s begin by comparing monitoring and evaluation.</a:t>
            </a:r>
          </a:p>
          <a:p>
            <a:pPr fontAlgn="auto">
              <a:spcBef>
                <a:spcPts val="0"/>
              </a:spcBef>
              <a:spcAft>
                <a:spcPts val="0"/>
              </a:spcAft>
              <a:buClr>
                <a:schemeClr val="accent3"/>
              </a:buClr>
              <a:buFont typeface="Wingdings 2"/>
              <a:buNone/>
              <a:defRPr/>
            </a:pPr>
            <a:endParaRPr lang="en-US" sz="1100" dirty="0">
              <a:latin typeface="Arial"/>
              <a:cs typeface="Arial"/>
            </a:endParaRPr>
          </a:p>
          <a:p>
            <a:pPr marL="171450" indent="-171450" fontAlgn="auto">
              <a:spcBef>
                <a:spcPts val="0"/>
              </a:spcBef>
              <a:spcAft>
                <a:spcPts val="0"/>
              </a:spcAft>
              <a:buClr>
                <a:schemeClr val="accent3"/>
              </a:buClr>
              <a:buFont typeface="Wingdings" charset="2"/>
              <a:buChar char="Ø"/>
              <a:defRPr/>
            </a:pPr>
            <a:r>
              <a:rPr lang="en-US" sz="1100" b="1" u="sng" dirty="0">
                <a:latin typeface="Arial"/>
                <a:cs typeface="Arial"/>
              </a:rPr>
              <a:t>CLICK</a:t>
            </a:r>
            <a:r>
              <a:rPr lang="en-US" sz="1100" b="1" dirty="0">
                <a:latin typeface="Arial"/>
                <a:cs typeface="Arial"/>
              </a:rPr>
              <a:t> to display Monitoring.</a:t>
            </a:r>
          </a:p>
          <a:p>
            <a:pPr marL="274320" indent="-274320" fontAlgn="auto">
              <a:spcBef>
                <a:spcPts val="0"/>
              </a:spcBef>
              <a:spcAft>
                <a:spcPts val="0"/>
              </a:spcAft>
              <a:buClr>
                <a:schemeClr val="accent3"/>
              </a:buClr>
              <a:buFont typeface="Wingdings 2"/>
              <a:buChar char=""/>
              <a:defRPr/>
            </a:pPr>
            <a:endParaRPr lang="en-US" sz="1100" dirty="0">
              <a:latin typeface="Arial"/>
              <a:cs typeface="Arial"/>
            </a:endParaRPr>
          </a:p>
          <a:p>
            <a:pPr marL="0" lvl="1" fontAlgn="auto">
              <a:spcBef>
                <a:spcPts val="0"/>
              </a:spcBef>
              <a:spcAft>
                <a:spcPts val="0"/>
              </a:spcAft>
              <a:buClr>
                <a:schemeClr val="accent3"/>
              </a:buClr>
              <a:defRPr/>
            </a:pPr>
            <a:r>
              <a:rPr lang="en-US" sz="1100" dirty="0">
                <a:latin typeface="Arial"/>
                <a:cs typeface="Arial"/>
              </a:rPr>
              <a:t>Monitoring is the routine collection and analysis of program data, specifically on program activities. Data collection is ongoing (weekly, monthly, quarterly, semiannually, etc.).</a:t>
            </a:r>
          </a:p>
          <a:p>
            <a:pPr marL="0" lvl="1" fontAlgn="auto">
              <a:spcBef>
                <a:spcPts val="0"/>
              </a:spcBef>
              <a:spcAft>
                <a:spcPts val="0"/>
              </a:spcAft>
              <a:buClr>
                <a:schemeClr val="accent3"/>
              </a:buClr>
              <a:defRPr/>
            </a:pPr>
            <a:endParaRPr lang="en-US" sz="1100" dirty="0">
              <a:latin typeface="Arial"/>
              <a:cs typeface="Arial"/>
            </a:endParaRPr>
          </a:p>
          <a:p>
            <a:pPr marL="171450" lvl="1" indent="-171450" fontAlgn="auto">
              <a:spcBef>
                <a:spcPts val="0"/>
              </a:spcBef>
              <a:spcAft>
                <a:spcPts val="0"/>
              </a:spcAft>
              <a:buClr>
                <a:schemeClr val="accent3"/>
              </a:buClr>
              <a:buFont typeface="Wingdings" charset="2"/>
              <a:buChar char="Ø"/>
              <a:defRPr/>
            </a:pPr>
            <a:r>
              <a:rPr lang="en-US" sz="1100" b="1" u="sng" dirty="0">
                <a:latin typeface="Arial"/>
                <a:cs typeface="Arial"/>
              </a:rPr>
              <a:t>CLICK</a:t>
            </a:r>
            <a:r>
              <a:rPr lang="en-US" sz="1100" b="1" dirty="0">
                <a:latin typeface="Arial"/>
                <a:cs typeface="Arial"/>
              </a:rPr>
              <a:t> to display question.</a:t>
            </a:r>
          </a:p>
          <a:p>
            <a:pPr marL="0" lvl="1" fontAlgn="auto">
              <a:spcBef>
                <a:spcPts val="0"/>
              </a:spcBef>
              <a:spcAft>
                <a:spcPts val="0"/>
              </a:spcAft>
              <a:buClr>
                <a:schemeClr val="accent3"/>
              </a:buClr>
              <a:defRPr/>
            </a:pPr>
            <a:endParaRPr lang="en-US" sz="1100" dirty="0">
              <a:latin typeface="Arial"/>
              <a:cs typeface="Arial"/>
            </a:endParaRPr>
          </a:p>
          <a:p>
            <a:pPr marL="0" lvl="1" fontAlgn="auto">
              <a:spcBef>
                <a:spcPts val="0"/>
              </a:spcBef>
              <a:spcAft>
                <a:spcPts val="0"/>
              </a:spcAft>
              <a:buClr>
                <a:schemeClr val="accent3"/>
              </a:buClr>
              <a:defRPr/>
            </a:pPr>
            <a:r>
              <a:rPr lang="en-US" sz="1100" dirty="0">
                <a:latin typeface="Arial"/>
                <a:cs typeface="Arial"/>
              </a:rPr>
              <a:t>Monitoring compares results to the original targets to answer the question: Are we doing the work we planned?  It can alert us to problems early because we continually review program data.</a:t>
            </a:r>
          </a:p>
          <a:p>
            <a:pPr fontAlgn="auto">
              <a:spcBef>
                <a:spcPts val="0"/>
              </a:spcBef>
              <a:spcAft>
                <a:spcPts val="0"/>
              </a:spcAft>
              <a:defRPr/>
            </a:pPr>
            <a:endParaRPr lang="en-US" sz="1100" dirty="0">
              <a:latin typeface="Arial"/>
              <a:cs typeface="Arial"/>
            </a:endParaRPr>
          </a:p>
          <a:p>
            <a:pPr marL="171450" indent="-171450" fontAlgn="auto">
              <a:spcBef>
                <a:spcPts val="0"/>
              </a:spcBef>
              <a:spcAft>
                <a:spcPts val="0"/>
              </a:spcAft>
              <a:buFont typeface="Wingdings" charset="2"/>
              <a:buChar char="Ø"/>
              <a:defRPr/>
            </a:pPr>
            <a:r>
              <a:rPr lang="en-US" sz="1100" b="1" u="sng" dirty="0">
                <a:latin typeface="Arial"/>
                <a:cs typeface="Arial"/>
              </a:rPr>
              <a:t>CLICK</a:t>
            </a:r>
            <a:r>
              <a:rPr lang="en-US" sz="1100" b="1" dirty="0">
                <a:latin typeface="Arial"/>
                <a:cs typeface="Arial"/>
              </a:rPr>
              <a:t> to display Evaluation.</a:t>
            </a:r>
          </a:p>
          <a:p>
            <a:pPr fontAlgn="auto">
              <a:spcBef>
                <a:spcPts val="0"/>
              </a:spcBef>
              <a:spcAft>
                <a:spcPts val="0"/>
              </a:spcAft>
              <a:defRPr/>
            </a:pPr>
            <a:endParaRPr lang="en-US" sz="1100" b="1" dirty="0">
              <a:latin typeface="Arial"/>
              <a:cs typeface="Arial"/>
            </a:endParaRPr>
          </a:p>
          <a:p>
            <a:pPr fontAlgn="auto">
              <a:spcBef>
                <a:spcPts val="0"/>
              </a:spcBef>
              <a:spcAft>
                <a:spcPts val="0"/>
              </a:spcAft>
              <a:defRPr/>
            </a:pPr>
            <a:r>
              <a:rPr lang="en-US" sz="1100" dirty="0">
                <a:latin typeface="Arial"/>
                <a:cs typeface="Arial"/>
              </a:rPr>
              <a:t>Evaluation answers specific questions about our performance. It is in-depth analysis that tells us if we should continue or improve our activities. </a:t>
            </a:r>
          </a:p>
          <a:p>
            <a:pPr fontAlgn="auto">
              <a:spcBef>
                <a:spcPts val="0"/>
              </a:spcBef>
              <a:spcAft>
                <a:spcPts val="0"/>
              </a:spcAft>
              <a:defRPr/>
            </a:pPr>
            <a:endParaRPr lang="en-US" sz="1100" dirty="0">
              <a:latin typeface="Arial"/>
              <a:cs typeface="Arial"/>
            </a:endParaRPr>
          </a:p>
          <a:p>
            <a:pPr marL="171450" lvl="1" indent="-171450" fontAlgn="auto">
              <a:spcBef>
                <a:spcPts val="0"/>
              </a:spcBef>
              <a:spcAft>
                <a:spcPts val="0"/>
              </a:spcAft>
              <a:buFont typeface="Wingdings" charset="2"/>
              <a:buChar char="Ø"/>
              <a:defRPr/>
            </a:pPr>
            <a:r>
              <a:rPr lang="en-US" sz="1100" b="1" u="sng" dirty="0">
                <a:latin typeface="Arial"/>
                <a:cs typeface="Arial"/>
              </a:rPr>
              <a:t>CLICK</a:t>
            </a:r>
            <a:r>
              <a:rPr lang="en-US" sz="1100" b="1" dirty="0">
                <a:latin typeface="Arial"/>
                <a:cs typeface="Arial"/>
              </a:rPr>
              <a:t> to display question.</a:t>
            </a:r>
            <a:endParaRPr lang="en-US" sz="1100" dirty="0">
              <a:latin typeface="Arial"/>
              <a:cs typeface="Arial"/>
            </a:endParaRPr>
          </a:p>
          <a:p>
            <a:pPr fontAlgn="auto">
              <a:spcBef>
                <a:spcPts val="0"/>
              </a:spcBef>
              <a:spcAft>
                <a:spcPts val="0"/>
              </a:spcAft>
              <a:defRPr/>
            </a:pPr>
            <a:endParaRPr lang="en-US" sz="1100" dirty="0">
              <a:latin typeface="Arial"/>
              <a:cs typeface="Arial"/>
            </a:endParaRPr>
          </a:p>
          <a:p>
            <a:pPr fontAlgn="auto">
              <a:spcBef>
                <a:spcPts val="0"/>
              </a:spcBef>
              <a:spcAft>
                <a:spcPts val="0"/>
              </a:spcAft>
              <a:defRPr/>
            </a:pPr>
            <a:r>
              <a:rPr lang="en-US" sz="1100" dirty="0">
                <a:latin typeface="Arial"/>
                <a:cs typeface="Arial"/>
              </a:rPr>
              <a:t>Evaluation is less frequent and answers the question: How effective were our activities? Sometimes monitoring leads us to an evaluation. We may see a trend in the routine data that we cannot explain. So we could design an evaluation to help us understand what is going on.</a:t>
            </a:r>
          </a:p>
        </p:txBody>
      </p:sp>
      <p:sp>
        <p:nvSpPr>
          <p:cNvPr id="37892" name="Slide Number Placeholder 3">
            <a:extLst>
              <a:ext uri="{FF2B5EF4-FFF2-40B4-BE49-F238E27FC236}">
                <a16:creationId xmlns:a16="http://schemas.microsoft.com/office/drawing/2014/main" id="{AF9603D6-2553-464A-BDDA-AA70C3421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9F91A0-54BC-A247-986A-E9DFF8B154F8}" type="slidenum">
              <a:rPr lang="en-US" altLang="en-LK">
                <a:ea typeface="ＭＳ Ｐゴシック" panose="020B0600070205080204" pitchFamily="34" charset="-128"/>
              </a:rPr>
              <a:pPr eaLnBrk="1" hangingPunct="1"/>
              <a:t>14</a:t>
            </a:fld>
            <a:endParaRPr lang="en-US" altLang="en-LK">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B70BADD-E50E-F748-8AD0-427A0487BC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defRPr>
            </a:lvl1pPr>
            <a:lvl2pPr marL="742950" indent="-285750" defTabSz="942975">
              <a:defRPr>
                <a:solidFill>
                  <a:schemeClr val="tx1"/>
                </a:solidFill>
                <a:latin typeface="Arial" panose="020B0604020202020204" pitchFamily="34" charset="0"/>
              </a:defRPr>
            </a:lvl2pPr>
            <a:lvl3pPr marL="1143000" indent="-228600" defTabSz="942975">
              <a:defRPr>
                <a:solidFill>
                  <a:schemeClr val="tx1"/>
                </a:solidFill>
                <a:latin typeface="Arial" panose="020B0604020202020204" pitchFamily="34" charset="0"/>
              </a:defRPr>
            </a:lvl3pPr>
            <a:lvl4pPr marL="1600200" indent="-228600" defTabSz="942975">
              <a:defRPr>
                <a:solidFill>
                  <a:schemeClr val="tx1"/>
                </a:solidFill>
                <a:latin typeface="Arial" panose="020B0604020202020204" pitchFamily="34" charset="0"/>
              </a:defRPr>
            </a:lvl4pPr>
            <a:lvl5pPr marL="2057400" indent="-228600" defTabSz="942975">
              <a:defRPr>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defRPr>
            </a:lvl9pPr>
          </a:lstStyle>
          <a:p>
            <a:fld id="{619B9CDD-880E-0740-811D-01B517C4A895}" type="slidenum">
              <a:rPr lang="en-US" altLang="en-LK"/>
              <a:pPr/>
              <a:t>19</a:t>
            </a:fld>
            <a:endParaRPr lang="en-US" altLang="en-LK"/>
          </a:p>
        </p:txBody>
      </p:sp>
      <p:sp>
        <p:nvSpPr>
          <p:cNvPr id="44035" name="Rectangle 2">
            <a:extLst>
              <a:ext uri="{FF2B5EF4-FFF2-40B4-BE49-F238E27FC236}">
                <a16:creationId xmlns:a16="http://schemas.microsoft.com/office/drawing/2014/main" id="{71CA7132-E3DE-4345-BA6D-AAB2F290059C}"/>
              </a:ext>
            </a:extLst>
          </p:cNvPr>
          <p:cNvSpPr>
            <a:spLocks noGrp="1" noRot="1" noChangeAspect="1" noChangeArrowheads="1" noTextEdit="1"/>
          </p:cNvSpPr>
          <p:nvPr>
            <p:ph type="sldImg"/>
          </p:nvPr>
        </p:nvSpPr>
        <p:spPr>
          <a:xfrm>
            <a:off x="401638" y="709613"/>
            <a:ext cx="6284912" cy="3535362"/>
          </a:xfrm>
          <a:ln/>
        </p:spPr>
      </p:sp>
      <p:sp>
        <p:nvSpPr>
          <p:cNvPr id="44036" name="Rectangle 3">
            <a:extLst>
              <a:ext uri="{FF2B5EF4-FFF2-40B4-BE49-F238E27FC236}">
                <a16:creationId xmlns:a16="http://schemas.microsoft.com/office/drawing/2014/main" id="{05AFC52D-3996-3042-9882-038095061F1D}"/>
              </a:ext>
            </a:extLst>
          </p:cNvPr>
          <p:cNvSpPr>
            <a:spLocks noGrp="1" noChangeArrowheads="1"/>
          </p:cNvSpPr>
          <p:nvPr>
            <p:ph type="body" idx="1"/>
          </p:nvPr>
        </p:nvSpPr>
        <p:spPr>
          <a:xfrm>
            <a:off x="944563" y="4479925"/>
            <a:ext cx="519747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LK"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3E7D9E-B476-0F47-A2E2-D9A8645E5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88FF24-357C-DE48-A4B2-6DB043076847}"/>
              </a:ext>
            </a:extLst>
          </p:cNvPr>
          <p:cNvSpPr>
            <a:spLocks noGrp="1"/>
          </p:cNvSpPr>
          <p:nvPr>
            <p:ph type="body" idx="1"/>
          </p:nvPr>
        </p:nvSpPr>
        <p:spPr/>
        <p:txBody>
          <a:bodyPr/>
          <a:lstStyle/>
          <a:p>
            <a:pPr marL="171450" indent="-171450" fontAlgn="auto">
              <a:spcBef>
                <a:spcPts val="0"/>
              </a:spcBef>
              <a:spcAft>
                <a:spcPts val="0"/>
              </a:spcAft>
              <a:buFont typeface="Wingdings" charset="2"/>
              <a:buChar char="Ø"/>
              <a:defRPr/>
            </a:pPr>
            <a:endParaRPr lang="en-US" sz="1100" b="1" dirty="0">
              <a:latin typeface="Arial"/>
              <a:cs typeface="Arial"/>
            </a:endParaRPr>
          </a:p>
        </p:txBody>
      </p:sp>
      <p:sp>
        <p:nvSpPr>
          <p:cNvPr id="41988" name="Slide Number Placeholder 3">
            <a:extLst>
              <a:ext uri="{FF2B5EF4-FFF2-40B4-BE49-F238E27FC236}">
                <a16:creationId xmlns:a16="http://schemas.microsoft.com/office/drawing/2014/main" id="{EB1BAABD-FDCD-AC40-A9AD-68BCFC4E4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B8E719-AC5A-4C41-9CA4-760D0B3C3764}" type="slidenum">
              <a:rPr lang="en-US" altLang="en-LK"/>
              <a:pPr eaLnBrk="1" hangingPunct="1"/>
              <a:t>20</a:t>
            </a:fld>
            <a:endParaRPr lang="en-US" altLang="en-L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38458AE-8FC8-8D4E-8E5D-543B00EDDA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55D14C-31DF-A94C-B6B4-0FA27595FD03}"/>
              </a:ext>
            </a:extLst>
          </p:cNvPr>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43012" name="Slide Number Placeholder 3">
            <a:extLst>
              <a:ext uri="{FF2B5EF4-FFF2-40B4-BE49-F238E27FC236}">
                <a16:creationId xmlns:a16="http://schemas.microsoft.com/office/drawing/2014/main" id="{93AADA79-35F0-254E-9C07-DDFDF5890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F1EDD6-D6CD-554D-AFC3-517DEFE87FEA}" type="slidenum">
              <a:rPr lang="en-US" altLang="en-LK"/>
              <a:pPr eaLnBrk="1" hangingPunct="1"/>
              <a:t>21</a:t>
            </a:fld>
            <a:endParaRPr lang="en-US" altLang="en-L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138400"/>
          </a:xfrm>
        </p:spPr>
        <p:txBody>
          <a:bodyPr anchor="b">
            <a:normAutofit/>
          </a:bodyPr>
          <a:lstStyle>
            <a:lvl1pPr algn="ctr">
              <a:defRPr sz="4800" cap="none"/>
            </a:lvl1pPr>
          </a:lstStyle>
          <a:p>
            <a:r>
              <a:rPr lang="en-US" dirty="0"/>
              <a:t>Click To Edit Master Title Style</a:t>
            </a:r>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normAutofit/>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747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3144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012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8" name="TextBox 15"/>
          <p:cNvSpPr txBox="1"/>
          <p:nvPr userDrawn="1"/>
        </p:nvSpPr>
        <p:spPr bwMode="auto">
          <a:xfrm>
            <a:off x="0" y="0"/>
            <a:ext cx="12192000" cy="914400"/>
          </a:xfrm>
          <a:prstGeom prst="rect">
            <a:avLst/>
          </a:prstGeom>
          <a:solidFill>
            <a:srgbClr val="FFE094"/>
          </a:solidFill>
          <a:ln>
            <a:noFill/>
          </a:ln>
          <a:effectLst>
            <a:outerShdw blurRad="50800" dist="38100" dir="5400000" algn="t" rotWithShape="0">
              <a:prstClr val="black">
                <a:alpha val="40000"/>
              </a:prstClr>
            </a:outerShdw>
          </a:effectLst>
        </p:spPr>
        <p:txBody>
          <a:bodyPr anchor="ctr"/>
          <a:lstStyle/>
          <a:p>
            <a:pPr marL="457200">
              <a:defRPr/>
            </a:pPr>
            <a:r>
              <a:rPr lang="en-US" sz="3600" b="1" spc="300" dirty="0">
                <a:solidFill>
                  <a:schemeClr val="bg1">
                    <a:lumMod val="50000"/>
                  </a:schemeClr>
                </a:solidFill>
                <a:effectLst/>
              </a:rPr>
              <a:t>CORE CONCEPT</a:t>
            </a:r>
          </a:p>
        </p:txBody>
      </p:sp>
      <p:cxnSp>
        <p:nvCxnSpPr>
          <p:cNvPr id="3" name="Straight Connector 9"/>
          <p:cNvCxnSpPr/>
          <p:nvPr/>
        </p:nvCxnSpPr>
        <p:spPr bwMode="auto">
          <a:xfrm rot="16200000" flipH="1">
            <a:off x="1803400" y="2895600"/>
            <a:ext cx="1676400" cy="12192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cxnSp>
        <p:nvCxnSpPr>
          <p:cNvPr id="4" name="Straight Connector 12"/>
          <p:cNvCxnSpPr/>
          <p:nvPr/>
        </p:nvCxnSpPr>
        <p:spPr bwMode="auto">
          <a:xfrm rot="5400000" flipH="1" flipV="1">
            <a:off x="1308100" y="4914900"/>
            <a:ext cx="2667000" cy="12192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sp>
        <p:nvSpPr>
          <p:cNvPr id="6" name="Rectangle 13"/>
          <p:cNvSpPr/>
          <p:nvPr userDrawn="1"/>
        </p:nvSpPr>
        <p:spPr bwMode="auto">
          <a:xfrm>
            <a:off x="11940118" y="-6517"/>
            <a:ext cx="256116"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7" name="Rectangle 14"/>
          <p:cNvSpPr/>
          <p:nvPr userDrawn="1"/>
        </p:nvSpPr>
        <p:spPr bwMode="auto">
          <a:xfrm>
            <a:off x="0" y="-4536"/>
            <a:ext cx="256117"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17" name="Text Placeholder 6"/>
          <p:cNvSpPr>
            <a:spLocks noGrp="1"/>
          </p:cNvSpPr>
          <p:nvPr>
            <p:ph type="body" sz="quarter" idx="10"/>
          </p:nvPr>
        </p:nvSpPr>
        <p:spPr>
          <a:xfrm>
            <a:off x="908051" y="1184910"/>
            <a:ext cx="10617200" cy="5176838"/>
          </a:xfrm>
        </p:spPr>
        <p:txBody>
          <a:bodyPr/>
          <a:lstStyle>
            <a:lvl1pPr>
              <a:spcBef>
                <a:spcPts val="1200"/>
              </a:spcBef>
              <a:buClrTx/>
              <a:defRPr>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vl2pPr>
              <a:spcBef>
                <a:spcPts val="1200"/>
              </a:spcBef>
              <a:buClrTx/>
              <a:defRPr>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defRPr>
            </a:lvl2pPr>
            <a:lvl3pPr>
              <a:spcBef>
                <a:spcPts val="1200"/>
              </a:spcBef>
              <a:buClrTx/>
              <a:defRPr>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defRPr>
            </a:lvl3pPr>
            <a:lvl4pPr>
              <a:spcBef>
                <a:spcPts val="1200"/>
              </a:spcBef>
              <a:defRPr>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defRPr>
            </a:lvl4pPr>
            <a:lvl5pPr>
              <a:spcBef>
                <a:spcPts val="1200"/>
              </a:spcBef>
              <a:defRPr>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1"/>
          </p:nvPr>
        </p:nvSpPr>
        <p:spPr>
          <a:xfrm>
            <a:off x="929121" y="6381955"/>
            <a:ext cx="9251955" cy="365125"/>
          </a:xfrm>
        </p:spPr>
        <p:txBody>
          <a:bodyPr/>
          <a:lstStyle>
            <a:lvl1pPr>
              <a:defRPr sz="800"/>
            </a:lvl1pPr>
          </a:lstStyle>
          <a:p>
            <a:pPr eaLnBrk="0" hangingPunct="0">
              <a:defRPr/>
            </a:pPr>
            <a:r>
              <a:rPr lang="en-US" b="1"/>
              <a:t>(c) 2016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US" b="1" dirty="0"/>
          </a:p>
        </p:txBody>
      </p:sp>
      <p:sp>
        <p:nvSpPr>
          <p:cNvPr id="10" name="Slide Number Placeholder 3"/>
          <p:cNvSpPr>
            <a:spLocks noGrp="1"/>
          </p:cNvSpPr>
          <p:nvPr>
            <p:ph type="sldNum" sz="quarter" idx="4"/>
          </p:nvPr>
        </p:nvSpPr>
        <p:spPr>
          <a:xfrm>
            <a:off x="10793227" y="6382527"/>
            <a:ext cx="711783" cy="365125"/>
          </a:xfrm>
          <a:prstGeom prst="rect">
            <a:avLst/>
          </a:prstGeom>
        </p:spPr>
        <p:txBody>
          <a:bodyPr vert="horz" lIns="91440" tIns="45720" rIns="91440" bIns="45720" rtlCol="0" anchor="ctr"/>
          <a:lstStyle>
            <a:lvl1pPr algn="r">
              <a:defRPr sz="800" b="1">
                <a:solidFill>
                  <a:schemeClr val="tx1"/>
                </a:solidFill>
              </a:defRPr>
            </a:lvl1pPr>
          </a:lstStyle>
          <a:p>
            <a:r>
              <a:rPr lang="en-US" dirty="0"/>
              <a:t>10–</a:t>
            </a:r>
            <a:fld id="{18264801-464D-446F-AC00-35B235A4210A}" type="slidenum">
              <a:rPr lang="en-US" smtClean="0"/>
              <a:pPr/>
              <a:t>‹#›</a:t>
            </a:fld>
            <a:endParaRPr lang="en-US" dirty="0"/>
          </a:p>
        </p:txBody>
      </p:sp>
    </p:spTree>
    <p:extLst>
      <p:ext uri="{BB962C8B-B14F-4D97-AF65-F5344CB8AC3E}">
        <p14:creationId xmlns:p14="http://schemas.microsoft.com/office/powerpoint/2010/main" val="1331147231"/>
      </p:ext>
    </p:extLst>
  </p:cSld>
  <p:clrMapOvr>
    <a:masterClrMapping/>
  </p:clrMapOvr>
  <p:transition spd="slow">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cxnSp>
        <p:nvCxnSpPr>
          <p:cNvPr id="3" name="Straight Connector 9"/>
          <p:cNvCxnSpPr/>
          <p:nvPr/>
        </p:nvCxnSpPr>
        <p:spPr bwMode="auto">
          <a:xfrm rot="16200000" flipH="1">
            <a:off x="1803400" y="2895600"/>
            <a:ext cx="1676400" cy="12192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cxnSp>
        <p:nvCxnSpPr>
          <p:cNvPr id="4" name="Straight Connector 12"/>
          <p:cNvCxnSpPr/>
          <p:nvPr/>
        </p:nvCxnSpPr>
        <p:spPr bwMode="auto">
          <a:xfrm rot="5400000" flipH="1" flipV="1">
            <a:off x="1308100" y="4914900"/>
            <a:ext cx="2667000" cy="12192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sp>
        <p:nvSpPr>
          <p:cNvPr id="5" name="Title 1"/>
          <p:cNvSpPr>
            <a:spLocks noGrp="1"/>
          </p:cNvSpPr>
          <p:nvPr>
            <p:ph type="title"/>
          </p:nvPr>
        </p:nvSpPr>
        <p:spPr>
          <a:xfrm>
            <a:off x="0" y="212646"/>
            <a:ext cx="12187109" cy="1304266"/>
          </a:xfrm>
          <a:blipFill dpi="0" rotWithShape="1">
            <a:blip r:embed="rId2">
              <a:extLst>
                <a:ext uri="{28A0092B-C50C-407E-A947-70E740481C1C}">
                  <a14:useLocalDpi xmlns:a14="http://schemas.microsoft.com/office/drawing/2010/main" val="0"/>
                </a:ext>
              </a:extLst>
            </a:blip>
            <a:srcRect/>
            <a:stretch>
              <a:fillRect/>
            </a:stretch>
          </a:blipFill>
          <a:ln w="9525">
            <a:noFill/>
            <a:miter lim="800000"/>
            <a:headEnd/>
            <a:tailEnd/>
          </a:ln>
        </p:spPr>
        <p:txBody>
          <a:bodyPr vert="horz" wrap="square" lIns="91440" tIns="45720" rIns="91440" bIns="45720" numCol="1" anchor="ctr" anchorCtr="0" compatLnSpc="1">
            <a:prstTxWarp prst="textNoShape">
              <a:avLst/>
            </a:prstTxWarp>
          </a:bodyPr>
          <a:lstStyle>
            <a:lvl1pPr>
              <a:defRPr lang="en-US" sz="2800" b="0" dirty="0">
                <a:solidFill>
                  <a:schemeClr val="bg1"/>
                </a:solidFill>
                <a:effectLst/>
                <a:latin typeface="+mn-lt"/>
              </a:defRPr>
            </a:lvl1pPr>
          </a:lstStyle>
          <a:p>
            <a:pPr marL="457200" lvl="0" indent="0"/>
            <a:r>
              <a:rPr lang="en-US" dirty="0"/>
              <a:t>Click to edit Master title style</a:t>
            </a:r>
          </a:p>
        </p:txBody>
      </p:sp>
      <p:sp>
        <p:nvSpPr>
          <p:cNvPr id="2" name="Footer Placeholder 1"/>
          <p:cNvSpPr>
            <a:spLocks noGrp="1"/>
          </p:cNvSpPr>
          <p:nvPr>
            <p:ph type="ftr" sz="quarter" idx="10"/>
          </p:nvPr>
        </p:nvSpPr>
        <p:spPr/>
        <p:txBody>
          <a:bodyPr/>
          <a:lstStyle/>
          <a:p>
            <a:pPr eaLnBrk="0" hangingPunct="0">
              <a:defRPr/>
            </a:pPr>
            <a:r>
              <a:rPr lang="en-US" b="1"/>
              <a:t>(c) 2016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US" b="1" dirty="0"/>
          </a:p>
        </p:txBody>
      </p:sp>
      <p:sp>
        <p:nvSpPr>
          <p:cNvPr id="7" name="Slide Number Placeholder 3"/>
          <p:cNvSpPr>
            <a:spLocks noGrp="1"/>
          </p:cNvSpPr>
          <p:nvPr>
            <p:ph type="sldNum" sz="quarter" idx="4"/>
          </p:nvPr>
        </p:nvSpPr>
        <p:spPr>
          <a:xfrm>
            <a:off x="10793227" y="6420143"/>
            <a:ext cx="711783" cy="365125"/>
          </a:xfrm>
          <a:prstGeom prst="rect">
            <a:avLst/>
          </a:prstGeom>
        </p:spPr>
        <p:txBody>
          <a:bodyPr vert="horz" lIns="91440" tIns="45720" rIns="91440" bIns="45720" rtlCol="0" anchor="ctr"/>
          <a:lstStyle>
            <a:lvl1pPr algn="r">
              <a:defRPr sz="800" b="1">
                <a:solidFill>
                  <a:schemeClr val="tx1"/>
                </a:solidFill>
              </a:defRPr>
            </a:lvl1pPr>
          </a:lstStyle>
          <a:p>
            <a:r>
              <a:rPr lang="en-US" dirty="0"/>
              <a:t>10–</a:t>
            </a:r>
            <a:fld id="{18264801-464D-446F-AC00-35B235A4210A}" type="slidenum">
              <a:rPr lang="en-US" smtClean="0"/>
              <a:pPr/>
              <a:t>‹#›</a:t>
            </a:fld>
            <a:endParaRPr lang="en-US" dirty="0"/>
          </a:p>
        </p:txBody>
      </p:sp>
    </p:spTree>
    <p:extLst>
      <p:ext uri="{BB962C8B-B14F-4D97-AF65-F5344CB8AC3E}">
        <p14:creationId xmlns:p14="http://schemas.microsoft.com/office/powerpoint/2010/main" val="3166942750"/>
      </p:ext>
    </p:extLst>
  </p:cSld>
  <p:clrMapOvr>
    <a:masterClrMapping/>
  </p:clrMapOvr>
  <p:transition spd="slow">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0D25BEFF-23A4-1344-891D-386030F30C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9B31206-7A25-D441-8B38-210AC9625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BA706D0-447E-6A43-9F66-55715FFF1322}"/>
              </a:ext>
            </a:extLst>
          </p:cNvPr>
          <p:cNvSpPr>
            <a:spLocks noGrp="1" noChangeArrowheads="1"/>
          </p:cNvSpPr>
          <p:nvPr>
            <p:ph type="sldNum" sz="quarter" idx="12"/>
          </p:nvPr>
        </p:nvSpPr>
        <p:spPr>
          <a:ln/>
        </p:spPr>
        <p:txBody>
          <a:bodyPr/>
          <a:lstStyle>
            <a:lvl1pPr>
              <a:defRPr/>
            </a:lvl1pPr>
          </a:lstStyle>
          <a:p>
            <a:fld id="{EBAB4A8F-845A-7246-A235-200769D7BBA4}" type="slidenum">
              <a:rPr lang="en-US" altLang="en-LK"/>
              <a:pPr/>
              <a:t>‹#›</a:t>
            </a:fld>
            <a:endParaRPr lang="en-US" altLang="en-LK"/>
          </a:p>
        </p:txBody>
      </p:sp>
    </p:spTree>
    <p:extLst>
      <p:ext uri="{BB962C8B-B14F-4D97-AF65-F5344CB8AC3E}">
        <p14:creationId xmlns:p14="http://schemas.microsoft.com/office/powerpoint/2010/main" val="5494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hasCustomPrompt="1"/>
          </p:nvPr>
        </p:nvSpPr>
        <p:spPr>
          <a:xfrm>
            <a:off x="1079500" y="616226"/>
            <a:ext cx="10026650" cy="1050649"/>
          </a:xfrm>
        </p:spPr>
        <p:txBody>
          <a:bodyPr anchor="ctr">
            <a:noAutofit/>
          </a:bodyPr>
          <a:lstStyle>
            <a:lvl1pPr>
              <a:defRPr sz="4800" cap="none"/>
            </a:lvl1pPr>
          </a:lstStyle>
          <a:p>
            <a:r>
              <a:rPr lang="en-US" dirty="0"/>
              <a:t>Click to edit master title style</a:t>
            </a:r>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1196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14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250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6635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hasCustomPrompt="1"/>
          </p:nvPr>
        </p:nvSpPr>
        <p:spPr>
          <a:xfrm>
            <a:off x="1079500" y="1079500"/>
            <a:ext cx="10026650" cy="4689475"/>
          </a:xfrm>
        </p:spPr>
        <p:txBody>
          <a:bodyPr anchor="ctr">
            <a:normAutofit/>
          </a:bodyPr>
          <a:lstStyle>
            <a:lvl1pPr algn="ctr">
              <a:defRPr sz="5400" cap="none"/>
            </a:lvl1pPr>
          </a:lstStyle>
          <a:p>
            <a:r>
              <a:rPr lang="en-US" dirty="0"/>
              <a:t>Click To Edit Master Title Style</a:t>
            </a:r>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4232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8497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022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9/30/21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6420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9/30/21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332437196"/>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52" r:id="rId12"/>
    <p:sldLayoutId id="2147483753" r:id="rId13"/>
    <p:sldLayoutId id="2147483754" r:id="rId14"/>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8810-D395-B443-99D0-B3D9AAA90CED}"/>
              </a:ext>
            </a:extLst>
          </p:cNvPr>
          <p:cNvSpPr>
            <a:spLocks noGrp="1"/>
          </p:cNvSpPr>
          <p:nvPr>
            <p:ph type="ctrTitle"/>
          </p:nvPr>
        </p:nvSpPr>
        <p:spPr>
          <a:xfrm>
            <a:off x="4983900" y="1079500"/>
            <a:ext cx="6119131" cy="2138400"/>
          </a:xfrm>
        </p:spPr>
        <p:txBody>
          <a:bodyPr>
            <a:normAutofit fontScale="90000"/>
          </a:bodyPr>
          <a:lstStyle/>
          <a:p>
            <a:r>
              <a:rPr lang="en-GB"/>
              <a:t>Organisational Strategy and Strategic Planning</a:t>
            </a:r>
            <a:endParaRPr lang="en-GB" dirty="0"/>
          </a:p>
        </p:txBody>
      </p:sp>
      <p:sp>
        <p:nvSpPr>
          <p:cNvPr id="3" name="Subtitle 2">
            <a:extLst>
              <a:ext uri="{FF2B5EF4-FFF2-40B4-BE49-F238E27FC236}">
                <a16:creationId xmlns:a16="http://schemas.microsoft.com/office/drawing/2014/main" id="{86B4796A-FA5B-1849-9DFA-319AD05D0760}"/>
              </a:ext>
            </a:extLst>
          </p:cNvPr>
          <p:cNvSpPr>
            <a:spLocks noGrp="1"/>
          </p:cNvSpPr>
          <p:nvPr>
            <p:ph type="subTitle" idx="1"/>
          </p:nvPr>
        </p:nvSpPr>
        <p:spPr>
          <a:xfrm>
            <a:off x="4980779" y="4113213"/>
            <a:ext cx="6125372" cy="1655762"/>
          </a:xfrm>
        </p:spPr>
        <p:txBody>
          <a:bodyPr>
            <a:normAutofit/>
          </a:bodyPr>
          <a:lstStyle/>
          <a:p>
            <a:pPr>
              <a:lnSpc>
                <a:spcPct val="115000"/>
              </a:lnSpc>
            </a:pPr>
            <a:r>
              <a:rPr lang="en-GB" sz="1700" dirty="0"/>
              <a:t>FPA-SKPA Programme</a:t>
            </a:r>
          </a:p>
          <a:p>
            <a:pPr>
              <a:lnSpc>
                <a:spcPct val="115000"/>
              </a:lnSpc>
            </a:pPr>
            <a:r>
              <a:rPr lang="en-GB" sz="1700" dirty="0"/>
              <a:t>GMME –SP 9</a:t>
            </a:r>
          </a:p>
          <a:p>
            <a:pPr>
              <a:lnSpc>
                <a:spcPct val="115000"/>
              </a:lnSpc>
            </a:pPr>
            <a:r>
              <a:rPr lang="en-GB" sz="1700" dirty="0"/>
              <a:t>Lasantha </a:t>
            </a:r>
            <a:r>
              <a:rPr lang="en-GB" sz="1700" dirty="0" err="1"/>
              <a:t>Wickremesooriya</a:t>
            </a:r>
            <a:endParaRPr lang="en-GB" sz="1700" dirty="0"/>
          </a:p>
          <a:p>
            <a:pPr>
              <a:lnSpc>
                <a:spcPct val="115000"/>
              </a:lnSpc>
            </a:pPr>
            <a:r>
              <a:rPr lang="en-GB" sz="1700" dirty="0"/>
              <a:t>Consultant Strategist</a:t>
            </a:r>
          </a:p>
          <a:p>
            <a:pPr>
              <a:lnSpc>
                <a:spcPct val="115000"/>
              </a:lnSpc>
            </a:pPr>
            <a:endParaRPr lang="en-GB" sz="1700" dirty="0"/>
          </a:p>
        </p:txBody>
      </p:sp>
      <p:pic>
        <p:nvPicPr>
          <p:cNvPr id="4" name="Picture 3">
            <a:extLst>
              <a:ext uri="{FF2B5EF4-FFF2-40B4-BE49-F238E27FC236}">
                <a16:creationId xmlns:a16="http://schemas.microsoft.com/office/drawing/2014/main" id="{6E51A98E-BB15-48FF-84EA-BB3F0320821E}"/>
              </a:ext>
            </a:extLst>
          </p:cNvPr>
          <p:cNvPicPr>
            <a:picLocks noChangeAspect="1"/>
          </p:cNvPicPr>
          <p:nvPr/>
        </p:nvPicPr>
        <p:blipFill rotWithShape="1">
          <a:blip r:embed="rId2"/>
          <a:srcRect l="53519" r="11408"/>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t>DEVELOPING AND BUILDING CRITICAL RESOURCES AND CAPABILITIES</a:t>
            </a:r>
            <a:endParaRPr dirty="0"/>
          </a:p>
        </p:txBody>
      </p:sp>
      <p:cxnSp>
        <p:nvCxnSpPr>
          <p:cNvPr id="40962" name="AutoShape 4"/>
          <p:cNvCxnSpPr>
            <a:cxnSpLocks noChangeShapeType="1"/>
            <a:stCxn id="40968" idx="0"/>
          </p:cNvCxnSpPr>
          <p:nvPr/>
        </p:nvCxnSpPr>
        <p:spPr bwMode="auto">
          <a:xfrm flipH="1">
            <a:off x="3543300" y="1954214"/>
            <a:ext cx="2540000" cy="2211387"/>
          </a:xfrm>
          <a:prstGeom prst="straightConnector1">
            <a:avLst/>
          </a:prstGeom>
          <a:noFill/>
          <a:ln w="38100">
            <a:solidFill>
              <a:schemeClr val="tx1"/>
            </a:solidFill>
            <a:round/>
            <a:headEnd type="none" w="med" len="med"/>
            <a:tailEnd type="none" w="med" len="med"/>
          </a:ln>
        </p:spPr>
      </p:cxnSp>
      <p:cxnSp>
        <p:nvCxnSpPr>
          <p:cNvPr id="40963" name="AutoShape 5"/>
          <p:cNvCxnSpPr>
            <a:cxnSpLocks noChangeShapeType="1"/>
            <a:stCxn id="40968" idx="0"/>
          </p:cNvCxnSpPr>
          <p:nvPr/>
        </p:nvCxnSpPr>
        <p:spPr bwMode="auto">
          <a:xfrm flipH="1">
            <a:off x="6081714" y="1954214"/>
            <a:ext cx="1587" cy="2211387"/>
          </a:xfrm>
          <a:prstGeom prst="straightConnector1">
            <a:avLst/>
          </a:prstGeom>
          <a:noFill/>
          <a:ln w="38100">
            <a:solidFill>
              <a:schemeClr val="tx1"/>
            </a:solidFill>
            <a:round/>
            <a:headEnd type="none" w="med" len="med"/>
            <a:tailEnd type="none" w="med" len="med"/>
          </a:ln>
        </p:spPr>
      </p:cxnSp>
      <p:cxnSp>
        <p:nvCxnSpPr>
          <p:cNvPr id="40964" name="AutoShape 6"/>
          <p:cNvCxnSpPr>
            <a:cxnSpLocks noChangeShapeType="1"/>
            <a:stCxn id="40968" idx="0"/>
          </p:cNvCxnSpPr>
          <p:nvPr/>
        </p:nvCxnSpPr>
        <p:spPr bwMode="auto">
          <a:xfrm>
            <a:off x="6083301" y="1954214"/>
            <a:ext cx="2536825" cy="2211387"/>
          </a:xfrm>
          <a:prstGeom prst="straightConnector1">
            <a:avLst/>
          </a:prstGeom>
          <a:noFill/>
          <a:ln w="38100">
            <a:solidFill>
              <a:schemeClr val="tx1"/>
            </a:solidFill>
            <a:round/>
            <a:headEnd type="none" w="med" len="med"/>
            <a:tailEnd type="none" w="med" len="med"/>
          </a:ln>
        </p:spPr>
      </p:cxnSp>
      <p:sp>
        <p:nvSpPr>
          <p:cNvPr id="50183" name="Text Box 5" descr="bluebevelbox"/>
          <p:cNvSpPr txBox="1">
            <a:spLocks noChangeArrowheads="1"/>
          </p:cNvSpPr>
          <p:nvPr/>
        </p:nvSpPr>
        <p:spPr bwMode="blackWhite">
          <a:xfrm>
            <a:off x="2424114" y="3715540"/>
            <a:ext cx="2238375" cy="1538514"/>
          </a:xfrm>
          <a:prstGeom prst="roundRect">
            <a:avLst/>
          </a:prstGeom>
          <a:blipFill dpi="0" rotWithShape="1">
            <a:blip r:embed="rId3"/>
            <a:srcRect/>
            <a:stretch>
              <a:fillRect/>
            </a:stretch>
          </a:blipFill>
          <a:ln w="3175">
            <a:noFill/>
            <a:miter lim="800000"/>
            <a:headEnd/>
            <a:tailEnd/>
          </a:ln>
          <a:scene3d>
            <a:camera prst="orthographicFront"/>
            <a:lightRig rig="threePt" dir="t"/>
          </a:scene3d>
          <a:sp3d>
            <a:bevelT/>
          </a:sp3d>
        </p:spPr>
        <p:txBody>
          <a:bodyPr lIns="0" rIns="0" anchor="ctr" anchorCtr="1"/>
          <a:lstStyle/>
          <a:p>
            <a:pPr algn="ctr">
              <a:spcBef>
                <a:spcPct val="50000"/>
              </a:spcBef>
              <a:defRPr/>
            </a:pPr>
            <a:r>
              <a:rPr lang="en-US" b="1">
                <a:solidFill>
                  <a:schemeClr val="bg1"/>
                </a:solidFill>
              </a:rPr>
              <a:t>Develop</a:t>
            </a:r>
            <a:br>
              <a:rPr lang="en-US" b="1">
                <a:solidFill>
                  <a:schemeClr val="bg1"/>
                </a:solidFill>
              </a:rPr>
            </a:br>
            <a:r>
              <a:rPr lang="en-US" b="1">
                <a:solidFill>
                  <a:schemeClr val="bg1"/>
                </a:solidFill>
              </a:rPr>
              <a:t>capabilities </a:t>
            </a:r>
            <a:br>
              <a:rPr lang="en-US" b="1">
                <a:solidFill>
                  <a:schemeClr val="bg1"/>
                </a:solidFill>
              </a:rPr>
            </a:br>
            <a:r>
              <a:rPr lang="en-US" b="1">
                <a:solidFill>
                  <a:schemeClr val="bg1"/>
                </a:solidFill>
              </a:rPr>
              <a:t>internally</a:t>
            </a:r>
          </a:p>
        </p:txBody>
      </p:sp>
      <p:sp>
        <p:nvSpPr>
          <p:cNvPr id="40966" name="Text Box 6" descr="brownbevelbox01"/>
          <p:cNvSpPr txBox="1">
            <a:spLocks noChangeArrowheads="1"/>
          </p:cNvSpPr>
          <p:nvPr/>
        </p:nvSpPr>
        <p:spPr bwMode="blackWhite">
          <a:xfrm>
            <a:off x="4962526" y="3715540"/>
            <a:ext cx="2238375" cy="1538514"/>
          </a:xfrm>
          <a:prstGeom prst="roundRect">
            <a:avLst/>
          </a:prstGeom>
          <a:blipFill dpi="0" rotWithShape="0">
            <a:blip r:embed="rId4"/>
            <a:srcRect/>
            <a:stretch>
              <a:fillRect/>
            </a:stretch>
          </a:blipFill>
          <a:ln w="3175">
            <a:noFill/>
            <a:miter lim="800000"/>
            <a:headEnd/>
            <a:tailEnd/>
          </a:ln>
          <a:scene3d>
            <a:camera prst="orthographicFront"/>
            <a:lightRig rig="threePt" dir="t"/>
          </a:scene3d>
          <a:sp3d>
            <a:bevelT/>
          </a:sp3d>
        </p:spPr>
        <p:txBody>
          <a:bodyPr lIns="0" rIns="0" anchor="ctr" anchorCtr="1"/>
          <a:lstStyle/>
          <a:p>
            <a:pPr algn="ctr">
              <a:spcBef>
                <a:spcPct val="50000"/>
              </a:spcBef>
            </a:pPr>
            <a:r>
              <a:rPr lang="en-US" b="1" dirty="0"/>
              <a:t>Acquire capabilities through mergers </a:t>
            </a:r>
            <a:br>
              <a:rPr lang="en-US" b="1" dirty="0"/>
            </a:br>
            <a:r>
              <a:rPr lang="en-US" b="1" dirty="0"/>
              <a:t>and acquisitions</a:t>
            </a:r>
          </a:p>
        </p:txBody>
      </p:sp>
      <p:sp>
        <p:nvSpPr>
          <p:cNvPr id="40967" name="Text Box 7" descr="goldbevelbox01"/>
          <p:cNvSpPr txBox="1">
            <a:spLocks noChangeArrowheads="1"/>
          </p:cNvSpPr>
          <p:nvPr/>
        </p:nvSpPr>
        <p:spPr bwMode="blackWhite">
          <a:xfrm>
            <a:off x="7500939" y="3715540"/>
            <a:ext cx="2238375" cy="1532588"/>
          </a:xfrm>
          <a:prstGeom prst="roundRect">
            <a:avLst/>
          </a:prstGeom>
          <a:blipFill dpi="0" rotWithShape="1">
            <a:blip r:embed="rId5"/>
            <a:srcRect/>
            <a:stretch>
              <a:fillRect/>
            </a:stretch>
          </a:blipFill>
          <a:ln w="3175">
            <a:noFill/>
            <a:miter lim="800000"/>
            <a:headEnd/>
            <a:tailEnd/>
          </a:ln>
          <a:scene3d>
            <a:camera prst="orthographicFront"/>
            <a:lightRig rig="threePt" dir="t"/>
          </a:scene3d>
          <a:sp3d>
            <a:bevelT/>
          </a:sp3d>
        </p:spPr>
        <p:txBody>
          <a:bodyPr lIns="0" rIns="0" anchor="ctr" anchorCtr="1"/>
          <a:lstStyle/>
          <a:p>
            <a:pPr algn="ctr">
              <a:spcBef>
                <a:spcPct val="50000"/>
              </a:spcBef>
            </a:pPr>
            <a:r>
              <a:rPr lang="en-US" b="1" dirty="0"/>
              <a:t>Access capabilities via collaborative partnerships</a:t>
            </a:r>
          </a:p>
        </p:txBody>
      </p:sp>
      <p:sp>
        <p:nvSpPr>
          <p:cNvPr id="40968" name="Oval 10" descr="LongOval01"/>
          <p:cNvSpPr>
            <a:spLocks noChangeArrowheads="1"/>
          </p:cNvSpPr>
          <p:nvPr/>
        </p:nvSpPr>
        <p:spPr bwMode="blackWhite">
          <a:xfrm>
            <a:off x="3481389" y="1954214"/>
            <a:ext cx="5203825" cy="11636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nchorCtr="1"/>
          <a:lstStyle/>
          <a:p>
            <a:pPr algn="ctr"/>
            <a:r>
              <a:rPr lang="en-US" b="1" dirty="0"/>
              <a:t>Approaches to Build Building </a:t>
            </a:r>
            <a:br>
              <a:rPr lang="en-US" b="1" dirty="0"/>
            </a:br>
            <a:r>
              <a:rPr lang="en-US" b="1" dirty="0"/>
              <a:t>and Strengthening Capabilities</a:t>
            </a:r>
          </a:p>
        </p:txBody>
      </p:sp>
      <p:sp>
        <p:nvSpPr>
          <p:cNvPr id="3" name="Slide Number Placeholder 2"/>
          <p:cNvSpPr>
            <a:spLocks noGrp="1"/>
          </p:cNvSpPr>
          <p:nvPr>
            <p:ph type="sldNum" sz="quarter" idx="4"/>
          </p:nvPr>
        </p:nvSpPr>
        <p:spPr/>
        <p:txBody>
          <a:bodyPr/>
          <a:lstStyle/>
          <a:p>
            <a:r>
              <a:rPr lang="en-US"/>
              <a:t>10–</a:t>
            </a:r>
            <a:fld id="{18264801-464D-446F-AC00-35B235A4210A}" type="slidenum">
              <a:rPr lang="en-US" smtClean="0"/>
              <a:pPr/>
              <a:t>10</a:t>
            </a:fld>
            <a:endParaRPr 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6A5661-2CFE-478C-BAC3-729F393F3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Rectangle 2"/>
          <p:cNvSpPr>
            <a:spLocks noGrp="1" noChangeArrowheads="1"/>
          </p:cNvSpPr>
          <p:nvPr>
            <p:ph type="title"/>
          </p:nvPr>
        </p:nvSpPr>
        <p:spPr>
          <a:xfrm>
            <a:off x="1080000" y="2252663"/>
            <a:ext cx="4457200" cy="2349500"/>
          </a:xfrm>
        </p:spPr>
        <p:txBody>
          <a:bodyPr anchor="ctr">
            <a:normAutofit/>
          </a:bodyPr>
          <a:lstStyle/>
          <a:p>
            <a:pPr algn="ctr">
              <a:lnSpc>
                <a:spcPct val="90000"/>
              </a:lnSpc>
              <a:defRPr/>
            </a:pPr>
            <a:r>
              <a:rPr lang="en-GB" sz="3000" dirty="0"/>
              <a:t>STRATEGY EXECUTION CAPABILITIES</a:t>
            </a:r>
            <a:br>
              <a:rPr lang="en-GB" sz="3000" dirty="0"/>
            </a:br>
            <a:endParaRPr lang="en-GB" sz="3000" dirty="0"/>
          </a:p>
        </p:txBody>
      </p:sp>
      <p:grpSp>
        <p:nvGrpSpPr>
          <p:cNvPr id="73" name="Group 72">
            <a:extLst>
              <a:ext uri="{FF2B5EF4-FFF2-40B4-BE49-F238E27FC236}">
                <a16:creationId xmlns:a16="http://schemas.microsoft.com/office/drawing/2014/main" id="{FB7BE8CD-E348-464A-82CC-7EF7AA8284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9771" y="649304"/>
            <a:ext cx="913428" cy="1315264"/>
            <a:chOff x="999771" y="649304"/>
            <a:chExt cx="913428" cy="1315264"/>
          </a:xfrm>
        </p:grpSpPr>
        <p:grpSp>
          <p:nvGrpSpPr>
            <p:cNvPr id="74" name="Group 73">
              <a:extLst>
                <a:ext uri="{FF2B5EF4-FFF2-40B4-BE49-F238E27FC236}">
                  <a16:creationId xmlns:a16="http://schemas.microsoft.com/office/drawing/2014/main" id="{B8CC82D2-4C4A-4C67-8483-5199F97B37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99771" y="932104"/>
              <a:ext cx="913428" cy="1032464"/>
              <a:chOff x="999771" y="932104"/>
              <a:chExt cx="913428" cy="1032464"/>
            </a:xfrm>
          </p:grpSpPr>
          <p:grpSp>
            <p:nvGrpSpPr>
              <p:cNvPr id="78" name="Group 77">
                <a:extLst>
                  <a:ext uri="{FF2B5EF4-FFF2-40B4-BE49-F238E27FC236}">
                    <a16:creationId xmlns:a16="http://schemas.microsoft.com/office/drawing/2014/main" id="{70D2391D-AA33-4F5E-BD96-B42D93DED2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85" name="Freeform: Shape 84">
                  <a:extLst>
                    <a:ext uri="{FF2B5EF4-FFF2-40B4-BE49-F238E27FC236}">
                      <a16:creationId xmlns:a16="http://schemas.microsoft.com/office/drawing/2014/main" id="{BE166DCE-539D-4C74-9C9D-AC000BA2F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eeform: Shape 85">
                  <a:extLst>
                    <a:ext uri="{FF2B5EF4-FFF2-40B4-BE49-F238E27FC236}">
                      <a16:creationId xmlns:a16="http://schemas.microsoft.com/office/drawing/2014/main" id="{DCC6BEB5-DA1F-4F9E-BA5D-8F892A0FB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9" name="Group 78">
                <a:extLst>
                  <a:ext uri="{FF2B5EF4-FFF2-40B4-BE49-F238E27FC236}">
                    <a16:creationId xmlns:a16="http://schemas.microsoft.com/office/drawing/2014/main" id="{C0300EB9-093C-4C32-A212-821D7AC082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80" name="Freeform: Shape 79">
                  <a:extLst>
                    <a:ext uri="{FF2B5EF4-FFF2-40B4-BE49-F238E27FC236}">
                      <a16:creationId xmlns:a16="http://schemas.microsoft.com/office/drawing/2014/main" id="{AFC97B3C-CF0E-4C93-AA39-7A677A12C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Freeform: Shape 80">
                  <a:extLst>
                    <a:ext uri="{FF2B5EF4-FFF2-40B4-BE49-F238E27FC236}">
                      <a16:creationId xmlns:a16="http://schemas.microsoft.com/office/drawing/2014/main" id="{0943F14E-6185-4A31-8318-2088A05F5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2" name="Group 81">
                  <a:extLst>
                    <a:ext uri="{FF2B5EF4-FFF2-40B4-BE49-F238E27FC236}">
                      <a16:creationId xmlns:a16="http://schemas.microsoft.com/office/drawing/2014/main" id="{F3B56658-371E-446B-B30D-D4EA2A88A9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83" name="Straight Connector 82">
                    <a:extLst>
                      <a:ext uri="{FF2B5EF4-FFF2-40B4-BE49-F238E27FC236}">
                        <a16:creationId xmlns:a16="http://schemas.microsoft.com/office/drawing/2014/main" id="{068979FB-2943-4091-A490-D9F8695DF0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78C39C-3FC0-4521-8336-33A8639192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5" name="Group 74">
              <a:extLst>
                <a:ext uri="{FF2B5EF4-FFF2-40B4-BE49-F238E27FC236}">
                  <a16:creationId xmlns:a16="http://schemas.microsoft.com/office/drawing/2014/main" id="{72C6951D-2EAF-4333-B8A8-F473DC3BDF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37136" y="649304"/>
              <a:ext cx="388541" cy="388541"/>
              <a:chOff x="5752675" y="5440856"/>
              <a:chExt cx="388541" cy="388541"/>
            </a:xfrm>
          </p:grpSpPr>
          <p:sp>
            <p:nvSpPr>
              <p:cNvPr id="76" name="Oval 75">
                <a:extLst>
                  <a:ext uri="{FF2B5EF4-FFF2-40B4-BE49-F238E27FC236}">
                    <a16:creationId xmlns:a16="http://schemas.microsoft.com/office/drawing/2014/main" id="{63E77698-5758-433A-9DF3-3BE43B6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Oval 76">
                <a:extLst>
                  <a:ext uri="{FF2B5EF4-FFF2-40B4-BE49-F238E27FC236}">
                    <a16:creationId xmlns:a16="http://schemas.microsoft.com/office/drawing/2014/main" id="{FF47FF7F-75A9-438D-8BA7-428BF7697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 name="Content Placeholder 3"/>
          <p:cNvSpPr>
            <a:spLocks noGrp="1"/>
          </p:cNvSpPr>
          <p:nvPr>
            <p:ph idx="1"/>
          </p:nvPr>
        </p:nvSpPr>
        <p:spPr>
          <a:xfrm>
            <a:off x="5585754" y="311085"/>
            <a:ext cx="6131763" cy="6090914"/>
          </a:xfrm>
        </p:spPr>
        <p:txBody>
          <a:bodyPr anchor="t">
            <a:normAutofit fontScale="92500" lnSpcReduction="10000"/>
          </a:bodyPr>
          <a:lstStyle/>
          <a:p>
            <a:pPr>
              <a:lnSpc>
                <a:spcPct val="115000"/>
              </a:lnSpc>
              <a:defRPr/>
            </a:pPr>
            <a:r>
              <a:rPr lang="en-GB" sz="2800" dirty="0">
                <a:solidFill>
                  <a:srgbClr val="FFC000">
                    <a:alpha val="70000"/>
                  </a:srgbClr>
                </a:solidFill>
              </a:rPr>
              <a:t>Superior Strategy Execution Capabilities:</a:t>
            </a:r>
          </a:p>
          <a:p>
            <a:pPr lvl="2">
              <a:lnSpc>
                <a:spcPct val="115000"/>
              </a:lnSpc>
              <a:defRPr/>
            </a:pPr>
            <a:r>
              <a:rPr lang="en-GB" sz="2800" dirty="0"/>
              <a:t>Are difficult to imitate and socially complex process that take a long time to develop.</a:t>
            </a:r>
          </a:p>
          <a:p>
            <a:pPr lvl="2">
              <a:lnSpc>
                <a:spcPct val="115000"/>
              </a:lnSpc>
              <a:defRPr/>
            </a:pPr>
            <a:r>
              <a:rPr lang="en-GB" sz="2800" dirty="0"/>
              <a:t>Maximize organizational resources and capabilities in support of the operations.</a:t>
            </a:r>
          </a:p>
          <a:p>
            <a:pPr lvl="2">
              <a:lnSpc>
                <a:spcPct val="115000"/>
              </a:lnSpc>
              <a:defRPr/>
            </a:pPr>
            <a:r>
              <a:rPr lang="en-GB" sz="2800" dirty="0"/>
              <a:t>Lower costs and permit firms to deliver more value to prospects.</a:t>
            </a:r>
          </a:p>
          <a:p>
            <a:pPr lvl="2">
              <a:lnSpc>
                <a:spcPct val="115000"/>
              </a:lnSpc>
              <a:defRPr/>
            </a:pPr>
            <a:r>
              <a:rPr lang="en-GB" sz="2800" dirty="0"/>
              <a:t>Enable a firm to react more quickly to environmental changes</a:t>
            </a:r>
            <a:br>
              <a:rPr lang="en-GB" sz="2800" dirty="0"/>
            </a:br>
            <a:endParaRPr lang="en-GB" sz="2800" dirty="0"/>
          </a:p>
        </p:txBody>
      </p:sp>
      <p:sp>
        <p:nvSpPr>
          <p:cNvPr id="3" name="Slide Number Placeholder 2"/>
          <p:cNvSpPr>
            <a:spLocks noGrp="1"/>
          </p:cNvSpPr>
          <p:nvPr>
            <p:ph type="sldNum" sz="quarter" idx="4"/>
          </p:nvPr>
        </p:nvSpPr>
        <p:spPr>
          <a:xfrm>
            <a:off x="9442800" y="6401999"/>
            <a:ext cx="2208212" cy="369332"/>
          </a:xfrm>
          <a:prstGeom prst="rect">
            <a:avLst/>
          </a:prstGeom>
        </p:spPr>
        <p:txBody>
          <a:bodyPr vert="horz" lIns="91440" tIns="45720" rIns="91440" bIns="45720" rtlCol="0">
            <a:normAutofit/>
          </a:bodyPr>
          <a:lstStyle>
            <a:defPPr>
              <a:defRPr lang="en-US"/>
            </a:defPPr>
            <a:lvl1pPr algn="r" rtl="0" fontAlgn="base">
              <a:spcBef>
                <a:spcPct val="0"/>
              </a:spcBef>
              <a:spcAft>
                <a:spcPct val="0"/>
              </a:spcAft>
              <a:defRPr sz="800" b="1"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spcAft>
                <a:spcPts val="600"/>
              </a:spcAft>
            </a:pPr>
            <a:r>
              <a:rPr lang="en-US"/>
              <a:t>10–</a:t>
            </a:r>
            <a:fld id="{18264801-464D-446F-AC00-35B235A4210A}" type="slidenum">
              <a:rPr lang="en-US" smtClean="0"/>
              <a:pPr>
                <a:spcAft>
                  <a:spcPts val="600"/>
                </a:spcAft>
              </a:pPr>
              <a:t>11</a:t>
            </a:fld>
            <a:endParaRPr 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3916C-4F4E-8C48-8AB8-03C0B6442219}"/>
              </a:ext>
            </a:extLst>
          </p:cNvPr>
          <p:cNvSpPr>
            <a:spLocks noGrp="1"/>
          </p:cNvSpPr>
          <p:nvPr>
            <p:ph type="title"/>
          </p:nvPr>
        </p:nvSpPr>
        <p:spPr/>
        <p:txBody>
          <a:bodyPr/>
          <a:lstStyle/>
          <a:p>
            <a:r>
              <a:rPr lang="en-GB" dirty="0"/>
              <a:t>   Action Plans</a:t>
            </a:r>
          </a:p>
        </p:txBody>
      </p:sp>
      <p:sp>
        <p:nvSpPr>
          <p:cNvPr id="5" name="Rounded Rectangle 4">
            <a:extLst>
              <a:ext uri="{FF2B5EF4-FFF2-40B4-BE49-F238E27FC236}">
                <a16:creationId xmlns:a16="http://schemas.microsoft.com/office/drawing/2014/main" id="{68A07A05-96D5-DB49-B2CB-95AACD23858C}"/>
              </a:ext>
            </a:extLst>
          </p:cNvPr>
          <p:cNvSpPr/>
          <p:nvPr/>
        </p:nvSpPr>
        <p:spPr>
          <a:xfrm>
            <a:off x="3007151" y="1937591"/>
            <a:ext cx="5986021" cy="518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Strategic Theme</a:t>
            </a:r>
          </a:p>
        </p:txBody>
      </p:sp>
      <p:sp>
        <p:nvSpPr>
          <p:cNvPr id="6" name="Rounded Rectangle 5">
            <a:extLst>
              <a:ext uri="{FF2B5EF4-FFF2-40B4-BE49-F238E27FC236}">
                <a16:creationId xmlns:a16="http://schemas.microsoft.com/office/drawing/2014/main" id="{A2589BDB-281B-3149-A974-1AD8F5BA6F45}"/>
              </a:ext>
            </a:extLst>
          </p:cNvPr>
          <p:cNvSpPr/>
          <p:nvPr/>
        </p:nvSpPr>
        <p:spPr>
          <a:xfrm>
            <a:off x="3007147" y="2629483"/>
            <a:ext cx="5986021" cy="518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Strategic Issue</a:t>
            </a:r>
          </a:p>
        </p:txBody>
      </p:sp>
      <p:sp>
        <p:nvSpPr>
          <p:cNvPr id="7" name="Rounded Rectangle 6">
            <a:extLst>
              <a:ext uri="{FF2B5EF4-FFF2-40B4-BE49-F238E27FC236}">
                <a16:creationId xmlns:a16="http://schemas.microsoft.com/office/drawing/2014/main" id="{941531C3-8D77-FB4A-8854-3A91949D40D1}"/>
              </a:ext>
            </a:extLst>
          </p:cNvPr>
          <p:cNvSpPr/>
          <p:nvPr/>
        </p:nvSpPr>
        <p:spPr>
          <a:xfrm>
            <a:off x="3007148" y="3340326"/>
            <a:ext cx="5986021" cy="518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Strategic Initiative</a:t>
            </a:r>
          </a:p>
        </p:txBody>
      </p:sp>
      <p:sp>
        <p:nvSpPr>
          <p:cNvPr id="8" name="Rounded Rectangle 7">
            <a:extLst>
              <a:ext uri="{FF2B5EF4-FFF2-40B4-BE49-F238E27FC236}">
                <a16:creationId xmlns:a16="http://schemas.microsoft.com/office/drawing/2014/main" id="{3C73A8A1-4F06-094E-BAE0-A1C308CA861A}"/>
              </a:ext>
            </a:extLst>
          </p:cNvPr>
          <p:cNvSpPr/>
          <p:nvPr/>
        </p:nvSpPr>
        <p:spPr>
          <a:xfrm>
            <a:off x="3007149" y="4096522"/>
            <a:ext cx="5986021" cy="518475"/>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Objectives</a:t>
            </a:r>
          </a:p>
        </p:txBody>
      </p:sp>
      <p:sp>
        <p:nvSpPr>
          <p:cNvPr id="9" name="Rounded Rectangle 8">
            <a:extLst>
              <a:ext uri="{FF2B5EF4-FFF2-40B4-BE49-F238E27FC236}">
                <a16:creationId xmlns:a16="http://schemas.microsoft.com/office/drawing/2014/main" id="{8DBB41B8-ADE2-1049-B5E8-BCA6A54BA92F}"/>
              </a:ext>
            </a:extLst>
          </p:cNvPr>
          <p:cNvSpPr/>
          <p:nvPr/>
        </p:nvSpPr>
        <p:spPr>
          <a:xfrm>
            <a:off x="3007150" y="4889369"/>
            <a:ext cx="5986021" cy="518475"/>
          </a:xfrm>
          <a:prstGeom prst="roundRect">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Action Plan</a:t>
            </a:r>
          </a:p>
        </p:txBody>
      </p:sp>
      <p:sp>
        <p:nvSpPr>
          <p:cNvPr id="10" name="Rounded Rectangle 9">
            <a:extLst>
              <a:ext uri="{FF2B5EF4-FFF2-40B4-BE49-F238E27FC236}">
                <a16:creationId xmlns:a16="http://schemas.microsoft.com/office/drawing/2014/main" id="{6E46B3E9-36C5-9B47-AF86-5A2F43413374}"/>
              </a:ext>
            </a:extLst>
          </p:cNvPr>
          <p:cNvSpPr/>
          <p:nvPr/>
        </p:nvSpPr>
        <p:spPr>
          <a:xfrm>
            <a:off x="823970" y="5535908"/>
            <a:ext cx="1740121" cy="629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What? (Activity)</a:t>
            </a:r>
          </a:p>
        </p:txBody>
      </p:sp>
      <p:sp>
        <p:nvSpPr>
          <p:cNvPr id="11" name="Rounded Rectangle 10">
            <a:extLst>
              <a:ext uri="{FF2B5EF4-FFF2-40B4-BE49-F238E27FC236}">
                <a16:creationId xmlns:a16="http://schemas.microsoft.com/office/drawing/2014/main" id="{395BDF75-718C-6F4C-AD2A-D7B72AE8B71B}"/>
              </a:ext>
            </a:extLst>
          </p:cNvPr>
          <p:cNvSpPr/>
          <p:nvPr/>
        </p:nvSpPr>
        <p:spPr>
          <a:xfrm>
            <a:off x="2776890" y="5535908"/>
            <a:ext cx="1740121" cy="629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When?</a:t>
            </a:r>
          </a:p>
          <a:p>
            <a:pPr algn="ctr"/>
            <a:r>
              <a:rPr lang="en-GB" dirty="0">
                <a:solidFill>
                  <a:srgbClr val="C00000"/>
                </a:solidFill>
              </a:rPr>
              <a:t>(Timing)</a:t>
            </a:r>
          </a:p>
        </p:txBody>
      </p:sp>
      <p:sp>
        <p:nvSpPr>
          <p:cNvPr id="12" name="Rounded Rectangle 11">
            <a:extLst>
              <a:ext uri="{FF2B5EF4-FFF2-40B4-BE49-F238E27FC236}">
                <a16:creationId xmlns:a16="http://schemas.microsoft.com/office/drawing/2014/main" id="{5872A384-6E22-5F49-B953-7D5B3984BEF2}"/>
              </a:ext>
            </a:extLst>
          </p:cNvPr>
          <p:cNvSpPr/>
          <p:nvPr/>
        </p:nvSpPr>
        <p:spPr>
          <a:xfrm>
            <a:off x="4729810" y="5535908"/>
            <a:ext cx="1740121" cy="629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Where? (Location)</a:t>
            </a:r>
          </a:p>
        </p:txBody>
      </p:sp>
      <p:sp>
        <p:nvSpPr>
          <p:cNvPr id="13" name="Rounded Rectangle 12">
            <a:extLst>
              <a:ext uri="{FF2B5EF4-FFF2-40B4-BE49-F238E27FC236}">
                <a16:creationId xmlns:a16="http://schemas.microsoft.com/office/drawing/2014/main" id="{CFF4ACAD-359D-C44F-9D9B-6EA5EFEC5AC0}"/>
              </a:ext>
            </a:extLst>
          </p:cNvPr>
          <p:cNvSpPr/>
          <p:nvPr/>
        </p:nvSpPr>
        <p:spPr>
          <a:xfrm>
            <a:off x="6809991" y="5535908"/>
            <a:ext cx="2795922" cy="629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Who? </a:t>
            </a:r>
          </a:p>
          <a:p>
            <a:pPr algn="ctr"/>
            <a:r>
              <a:rPr lang="en-GB" dirty="0">
                <a:solidFill>
                  <a:srgbClr val="C00000"/>
                </a:solidFill>
              </a:rPr>
              <a:t>(Person responsible)</a:t>
            </a:r>
          </a:p>
        </p:txBody>
      </p:sp>
      <p:sp>
        <p:nvSpPr>
          <p:cNvPr id="14" name="Rounded Rectangle 13">
            <a:extLst>
              <a:ext uri="{FF2B5EF4-FFF2-40B4-BE49-F238E27FC236}">
                <a16:creationId xmlns:a16="http://schemas.microsoft.com/office/drawing/2014/main" id="{C9B69906-B660-F548-B3B9-9729E189209D}"/>
              </a:ext>
            </a:extLst>
          </p:cNvPr>
          <p:cNvSpPr/>
          <p:nvPr/>
        </p:nvSpPr>
        <p:spPr>
          <a:xfrm>
            <a:off x="9743298" y="5535908"/>
            <a:ext cx="1740121" cy="6292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What Cost? (Budget)</a:t>
            </a:r>
          </a:p>
        </p:txBody>
      </p:sp>
    </p:spTree>
    <p:extLst>
      <p:ext uri="{BB962C8B-B14F-4D97-AF65-F5344CB8AC3E}">
        <p14:creationId xmlns:p14="http://schemas.microsoft.com/office/powerpoint/2010/main" val="4108615705"/>
      </p:ext>
    </p:extLst>
  </p:cSld>
  <p:clrMapOvr>
    <a:masterClrMapping/>
  </p:clrMapOvr>
  <p:transition spd="slow">
    <p:cut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4B03035-014D-CE45-A884-41A6BE9D4577}"/>
              </a:ext>
            </a:extLst>
          </p:cNvPr>
          <p:cNvSpPr>
            <a:spLocks noGrp="1"/>
          </p:cNvSpPr>
          <p:nvPr>
            <p:ph type="title"/>
          </p:nvPr>
        </p:nvSpPr>
        <p:spPr>
          <a:xfrm>
            <a:off x="2197100" y="1079500"/>
            <a:ext cx="7797799" cy="2138400"/>
          </a:xfrm>
        </p:spPr>
        <p:txBody>
          <a:bodyPr vert="horz" lIns="0" tIns="0" rIns="0" bIns="0" rtlCol="0" anchor="b" anchorCtr="0">
            <a:normAutofit/>
          </a:bodyPr>
          <a:lstStyle/>
          <a:p>
            <a:r>
              <a:rPr lang="en-US" sz="2800" cap="all"/>
              <a:t>Monitoring &amp; Evaluation</a:t>
            </a:r>
          </a:p>
        </p:txBody>
      </p:sp>
      <p:cxnSp>
        <p:nvCxnSpPr>
          <p:cNvPr id="18" name="Straight Connector 17">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2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a:extLst>
              <a:ext uri="{FF2B5EF4-FFF2-40B4-BE49-F238E27FC236}">
                <a16:creationId xmlns:a16="http://schemas.microsoft.com/office/drawing/2014/main" id="{D9AFB307-FFD7-6842-8DFB-8769D03F8B35}"/>
              </a:ext>
            </a:extLst>
          </p:cNvPr>
          <p:cNvSpPr>
            <a:spLocks noGrp="1"/>
          </p:cNvSpPr>
          <p:nvPr>
            <p:ph type="title"/>
          </p:nvPr>
        </p:nvSpPr>
        <p:spPr>
          <a:xfrm>
            <a:off x="607848" y="228600"/>
            <a:ext cx="10481066" cy="990600"/>
          </a:xfrm>
        </p:spPr>
        <p:txBody>
          <a:bodyPr anchor="ctr">
            <a:normAutofit/>
          </a:bodyPr>
          <a:lstStyle/>
          <a:p>
            <a:r>
              <a:rPr lang="en-GB" altLang="en-LK" sz="3600" dirty="0">
                <a:solidFill>
                  <a:srgbClr val="FFC000"/>
                </a:solidFill>
                <a:ea typeface="ＭＳ Ｐゴシック" panose="020B0600070205080204" pitchFamily="34" charset="-128"/>
              </a:rPr>
              <a:t>Monitoring versus Evaluation </a:t>
            </a:r>
          </a:p>
        </p:txBody>
      </p:sp>
      <p:sp>
        <p:nvSpPr>
          <p:cNvPr id="4100" name="Content Placeholder 6">
            <a:extLst>
              <a:ext uri="{FF2B5EF4-FFF2-40B4-BE49-F238E27FC236}">
                <a16:creationId xmlns:a16="http://schemas.microsoft.com/office/drawing/2014/main" id="{49A8E58E-3DB0-554E-93CE-3B91BBCDC7BE}"/>
              </a:ext>
            </a:extLst>
          </p:cNvPr>
          <p:cNvSpPr>
            <a:spLocks noGrp="1"/>
          </p:cNvSpPr>
          <p:nvPr>
            <p:ph sz="half" idx="2"/>
          </p:nvPr>
        </p:nvSpPr>
        <p:spPr>
          <a:xfrm>
            <a:off x="607848" y="1618345"/>
            <a:ext cx="5488152" cy="4423228"/>
          </a:xfrm>
        </p:spPr>
        <p:txBody>
          <a:bodyPr>
            <a:normAutofit/>
          </a:bodyPr>
          <a:lstStyle/>
          <a:p>
            <a:pPr marL="0" indent="0">
              <a:buNone/>
              <a:defRPr/>
            </a:pPr>
            <a:r>
              <a:rPr lang="en-US" sz="3600" b="1" u="sng" dirty="0"/>
              <a:t>Monitoring</a:t>
            </a:r>
          </a:p>
          <a:p>
            <a:pPr marL="365760" indent="-365760">
              <a:spcBef>
                <a:spcPts val="600"/>
              </a:spcBef>
              <a:spcAft>
                <a:spcPts val="1200"/>
              </a:spcAft>
              <a:defRPr/>
            </a:pPr>
            <a:r>
              <a:rPr lang="en-US" sz="2400" dirty="0"/>
              <a:t>Data collected on program activities </a:t>
            </a:r>
          </a:p>
          <a:p>
            <a:pPr marL="365760" indent="-365760">
              <a:spcBef>
                <a:spcPts val="600"/>
              </a:spcBef>
              <a:spcAft>
                <a:spcPts val="1200"/>
              </a:spcAft>
              <a:defRPr/>
            </a:pPr>
            <a:r>
              <a:rPr lang="en-US" sz="2400" u="sng" dirty="0"/>
              <a:t>Ongoing, routine</a:t>
            </a:r>
            <a:r>
              <a:rPr lang="en-US" sz="2400" dirty="0"/>
              <a:t> </a:t>
            </a:r>
          </a:p>
          <a:p>
            <a:pPr marL="365760" indent="-365760">
              <a:spcBef>
                <a:spcPts val="600"/>
              </a:spcBef>
              <a:spcAft>
                <a:spcPts val="1200"/>
              </a:spcAft>
              <a:defRPr/>
            </a:pPr>
            <a:r>
              <a:rPr lang="en-US" sz="2400" dirty="0"/>
              <a:t>Focus on activities and output, compared to target</a:t>
            </a:r>
          </a:p>
          <a:p>
            <a:pPr marL="457200" indent="-457200" algn="ctr">
              <a:buNone/>
              <a:defRPr/>
            </a:pPr>
            <a:r>
              <a:rPr lang="en-US" sz="2400" dirty="0"/>
              <a:t>	</a:t>
            </a:r>
          </a:p>
          <a:p>
            <a:pPr marL="0" indent="0">
              <a:buNone/>
              <a:defRPr/>
            </a:pPr>
            <a:r>
              <a:rPr lang="en-US" sz="2400" b="1" i="1" dirty="0">
                <a:solidFill>
                  <a:srgbClr val="FFFF00">
                    <a:alpha val="70000"/>
                  </a:srgbClr>
                </a:solidFill>
              </a:rPr>
              <a:t>Are we doing the work  we planned?</a:t>
            </a:r>
            <a:endParaRPr lang="en-GB" sz="2400" b="1" i="1" dirty="0">
              <a:solidFill>
                <a:srgbClr val="FFFF00">
                  <a:alpha val="70000"/>
                </a:srgbClr>
              </a:solidFill>
            </a:endParaRPr>
          </a:p>
        </p:txBody>
      </p:sp>
      <p:sp>
        <p:nvSpPr>
          <p:cNvPr id="4102" name="Content Placeholder 8">
            <a:extLst>
              <a:ext uri="{FF2B5EF4-FFF2-40B4-BE49-F238E27FC236}">
                <a16:creationId xmlns:a16="http://schemas.microsoft.com/office/drawing/2014/main" id="{0A68924B-6143-D84F-B0CD-BEAD2DC8C3A8}"/>
              </a:ext>
            </a:extLst>
          </p:cNvPr>
          <p:cNvSpPr>
            <a:spLocks noGrp="1"/>
          </p:cNvSpPr>
          <p:nvPr>
            <p:ph sz="quarter" idx="4"/>
          </p:nvPr>
        </p:nvSpPr>
        <p:spPr>
          <a:xfrm>
            <a:off x="6367863" y="1600201"/>
            <a:ext cx="5490308" cy="4423228"/>
          </a:xfrm>
        </p:spPr>
        <p:txBody>
          <a:bodyPr>
            <a:noAutofit/>
          </a:bodyPr>
          <a:lstStyle/>
          <a:p>
            <a:pPr marL="0" indent="0">
              <a:buNone/>
              <a:defRPr/>
            </a:pPr>
            <a:r>
              <a:rPr lang="en-GB" sz="4000" b="1" u="sng" dirty="0"/>
              <a:t>Evaluation</a:t>
            </a:r>
          </a:p>
          <a:p>
            <a:pPr marL="365760" indent="-365760">
              <a:spcBef>
                <a:spcPts val="600"/>
              </a:spcBef>
              <a:spcAft>
                <a:spcPts val="1200"/>
              </a:spcAft>
              <a:defRPr/>
            </a:pPr>
            <a:r>
              <a:rPr lang="en-US" sz="2800" dirty="0"/>
              <a:t>Data collected to answer specific questions</a:t>
            </a:r>
          </a:p>
          <a:p>
            <a:pPr marL="365760" indent="-365760">
              <a:spcBef>
                <a:spcPts val="600"/>
              </a:spcBef>
              <a:spcAft>
                <a:spcPts val="1200"/>
              </a:spcAft>
              <a:defRPr/>
            </a:pPr>
            <a:r>
              <a:rPr lang="en-US" sz="2800" u="sng" dirty="0"/>
              <a:t>Periodic</a:t>
            </a:r>
            <a:r>
              <a:rPr lang="en-US" sz="2800" dirty="0"/>
              <a:t> </a:t>
            </a:r>
          </a:p>
          <a:p>
            <a:pPr marL="365760" indent="-365760">
              <a:spcBef>
                <a:spcPts val="600"/>
              </a:spcBef>
              <a:spcAft>
                <a:spcPts val="1200"/>
              </a:spcAft>
              <a:defRPr/>
            </a:pPr>
            <a:r>
              <a:rPr lang="en-US" sz="2800" dirty="0"/>
              <a:t>Focus on outcome, impact</a:t>
            </a:r>
            <a:endParaRPr lang="en-GB" sz="2800" dirty="0"/>
          </a:p>
          <a:p>
            <a:pPr marL="0" indent="0">
              <a:buNone/>
              <a:defRPr/>
            </a:pPr>
            <a:r>
              <a:rPr lang="en-GB" sz="2800" b="1" i="1" dirty="0">
                <a:solidFill>
                  <a:srgbClr val="FFFF00">
                    <a:alpha val="70000"/>
                  </a:srgbClr>
                </a:solidFill>
              </a:rPr>
              <a:t>How effective were our activities?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AA8362-E6DD-D24D-8A6F-2B5521732F1D}"/>
              </a:ext>
            </a:extLst>
          </p:cNvPr>
          <p:cNvSpPr>
            <a:spLocks noGrp="1"/>
          </p:cNvSpPr>
          <p:nvPr>
            <p:ph type="title"/>
          </p:nvPr>
        </p:nvSpPr>
        <p:spPr/>
        <p:txBody>
          <a:bodyPr/>
          <a:lstStyle/>
          <a:p>
            <a:r>
              <a:rPr lang="en-US" altLang="en-LK" sz="4400" dirty="0">
                <a:ea typeface="ＭＳ Ｐゴシック" panose="020B0600070205080204" pitchFamily="34" charset="-128"/>
              </a:rPr>
              <a:t>   Monitoring or Evaluation?</a:t>
            </a:r>
            <a:endParaRPr lang="en-LK" sz="4400" dirty="0"/>
          </a:p>
        </p:txBody>
      </p:sp>
      <p:sp>
        <p:nvSpPr>
          <p:cNvPr id="9" name="TextBox 8">
            <a:extLst>
              <a:ext uri="{FF2B5EF4-FFF2-40B4-BE49-F238E27FC236}">
                <a16:creationId xmlns:a16="http://schemas.microsoft.com/office/drawing/2014/main" id="{4342660F-08AD-8A47-8215-6879A3ADEAFB}"/>
              </a:ext>
            </a:extLst>
          </p:cNvPr>
          <p:cNvSpPr txBox="1"/>
          <p:nvPr/>
        </p:nvSpPr>
        <p:spPr>
          <a:xfrm>
            <a:off x="537029" y="2228671"/>
            <a:ext cx="4934857" cy="3970318"/>
          </a:xfrm>
          <a:prstGeom prst="rect">
            <a:avLst/>
          </a:prstGeom>
          <a:noFill/>
        </p:spPr>
        <p:txBody>
          <a:bodyPr wrap="square">
            <a:spAutoFit/>
          </a:bodyPr>
          <a:lstStyle/>
          <a:p>
            <a:pPr marL="274320" indent="-274320" fontAlgn="auto">
              <a:spcAft>
                <a:spcPts val="0"/>
              </a:spcAft>
              <a:buClr>
                <a:schemeClr val="accent3"/>
              </a:buClr>
              <a:buFont typeface="Wingdings 2"/>
              <a:buChar char=""/>
              <a:defRPr/>
            </a:pPr>
            <a:r>
              <a:rPr lang="en-US" sz="2800" dirty="0">
                <a:latin typeface="+mj-lt"/>
              </a:rPr>
              <a:t>Local researchers conduct a study to determine if there are more people with possible TB symptoms coming to DOTS clinics as a result of a media campaign to promote TB screening.</a:t>
            </a:r>
          </a:p>
        </p:txBody>
      </p:sp>
      <p:sp>
        <p:nvSpPr>
          <p:cNvPr id="11" name="TextBox 10">
            <a:extLst>
              <a:ext uri="{FF2B5EF4-FFF2-40B4-BE49-F238E27FC236}">
                <a16:creationId xmlns:a16="http://schemas.microsoft.com/office/drawing/2014/main" id="{626312FF-FBCA-2C41-98D5-DE8706C9E05D}"/>
              </a:ext>
            </a:extLst>
          </p:cNvPr>
          <p:cNvSpPr txBox="1"/>
          <p:nvPr/>
        </p:nvSpPr>
        <p:spPr>
          <a:xfrm>
            <a:off x="6371771" y="2228671"/>
            <a:ext cx="4441371" cy="3108543"/>
          </a:xfrm>
          <a:prstGeom prst="rect">
            <a:avLst/>
          </a:prstGeom>
          <a:noFill/>
        </p:spPr>
        <p:txBody>
          <a:bodyPr wrap="square">
            <a:spAutoFit/>
          </a:bodyPr>
          <a:lstStyle/>
          <a:p>
            <a:pPr marL="274320" indent="-274320" fontAlgn="auto">
              <a:spcAft>
                <a:spcPts val="0"/>
              </a:spcAft>
              <a:buClr>
                <a:schemeClr val="accent3"/>
              </a:buClr>
              <a:buFont typeface="Wingdings 2"/>
              <a:buChar char=""/>
              <a:defRPr/>
            </a:pPr>
            <a:r>
              <a:rPr lang="en-US" sz="2800" dirty="0">
                <a:latin typeface="+mj-lt"/>
              </a:rPr>
              <a:t>A district manager reports on how many nurses were trained on interpersonal communication skills for her quarterly donor report.</a:t>
            </a:r>
          </a:p>
        </p:txBody>
      </p:sp>
    </p:spTree>
    <p:extLst>
      <p:ext uri="{BB962C8B-B14F-4D97-AF65-F5344CB8AC3E}">
        <p14:creationId xmlns:p14="http://schemas.microsoft.com/office/powerpoint/2010/main" val="1426894857"/>
      </p:ext>
    </p:extLst>
  </p:cSld>
  <p:clrMapOvr>
    <a:masterClrMapping/>
  </p:clrMapOvr>
  <p:transition spd="slow">
    <p:cut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a:extLst>
              <a:ext uri="{FF2B5EF4-FFF2-40B4-BE49-F238E27FC236}">
                <a16:creationId xmlns:a16="http://schemas.microsoft.com/office/drawing/2014/main" id="{439144E4-D347-1A4E-877E-8ABC2CD13E1C}"/>
              </a:ext>
            </a:extLst>
          </p:cNvPr>
          <p:cNvSpPr>
            <a:spLocks noGrp="1" noChangeArrowheads="1"/>
          </p:cNvSpPr>
          <p:nvPr>
            <p:ph type="title"/>
          </p:nvPr>
        </p:nvSpPr>
        <p:spPr>
          <a:xfrm>
            <a:off x="541338" y="1079500"/>
            <a:ext cx="3494634" cy="4689475"/>
          </a:xfrm>
        </p:spPr>
        <p:txBody>
          <a:bodyPr anchor="ctr">
            <a:normAutofit/>
          </a:bodyPr>
          <a:lstStyle/>
          <a:p>
            <a:pPr eaLnBrk="1" hangingPunct="1">
              <a:defRPr/>
            </a:pPr>
            <a:r>
              <a:rPr lang="en-US" sz="3700" dirty="0"/>
              <a:t>What is the purpose?</a:t>
            </a:r>
          </a:p>
        </p:txBody>
      </p:sp>
      <p:sp>
        <p:nvSpPr>
          <p:cNvPr id="138" name="Rectangle 137">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4820" name="Rectangle 3">
            <a:extLst>
              <a:ext uri="{FF2B5EF4-FFF2-40B4-BE49-F238E27FC236}">
                <a16:creationId xmlns:a16="http://schemas.microsoft.com/office/drawing/2014/main" id="{52DAE073-6CF6-4E86-B705-E3088831F55A}"/>
              </a:ext>
            </a:extLst>
          </p:cNvPr>
          <p:cNvGraphicFramePr/>
          <p:nvPr>
            <p:extLst>
              <p:ext uri="{D42A27DB-BD31-4B8C-83A1-F6EECF244321}">
                <p14:modId xmlns:p14="http://schemas.microsoft.com/office/powerpoint/2010/main" val="3853004741"/>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13EE37A-7013-744F-971E-F588D0A4050C}"/>
              </a:ext>
            </a:extLst>
          </p:cNvPr>
          <p:cNvSpPr>
            <a:spLocks noGrp="1" noChangeArrowheads="1"/>
          </p:cNvSpPr>
          <p:nvPr>
            <p:ph type="title"/>
          </p:nvPr>
        </p:nvSpPr>
        <p:spPr>
          <a:xfrm>
            <a:off x="812675" y="334963"/>
            <a:ext cx="10026650" cy="655637"/>
          </a:xfrm>
        </p:spPr>
        <p:txBody>
          <a:bodyPr/>
          <a:lstStyle/>
          <a:p>
            <a:pPr eaLnBrk="1" hangingPunct="1">
              <a:defRPr/>
            </a:pPr>
            <a:r>
              <a:rPr lang="en-US" sz="3200" dirty="0">
                <a:solidFill>
                  <a:srgbClr val="FFCC00"/>
                </a:solidFill>
              </a:rPr>
              <a:t>Who needs, uses M&amp;E Information?</a:t>
            </a:r>
          </a:p>
        </p:txBody>
      </p:sp>
      <p:graphicFrame>
        <p:nvGraphicFramePr>
          <p:cNvPr id="2" name="Table 2">
            <a:extLst>
              <a:ext uri="{FF2B5EF4-FFF2-40B4-BE49-F238E27FC236}">
                <a16:creationId xmlns:a16="http://schemas.microsoft.com/office/drawing/2014/main" id="{5D112F49-37C1-314B-901E-C9E9072586C0}"/>
              </a:ext>
            </a:extLst>
          </p:cNvPr>
          <p:cNvGraphicFramePr>
            <a:graphicFrameLocks noGrp="1"/>
          </p:cNvGraphicFramePr>
          <p:nvPr>
            <p:extLst>
              <p:ext uri="{D42A27DB-BD31-4B8C-83A1-F6EECF244321}">
                <p14:modId xmlns:p14="http://schemas.microsoft.com/office/powerpoint/2010/main" val="876460275"/>
              </p:ext>
            </p:extLst>
          </p:nvPr>
        </p:nvGraphicFramePr>
        <p:xfrm>
          <a:off x="1762000" y="1887129"/>
          <a:ext cx="8128000" cy="308426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4785537"/>
                    </a:ext>
                  </a:extLst>
                </a:gridCol>
                <a:gridCol w="4064000">
                  <a:extLst>
                    <a:ext uri="{9D8B030D-6E8A-4147-A177-3AD203B41FA5}">
                      <a16:colId xmlns:a16="http://schemas.microsoft.com/office/drawing/2014/main" val="2447550641"/>
                    </a:ext>
                  </a:extLst>
                </a:gridCol>
              </a:tblGrid>
              <a:tr h="498122">
                <a:tc>
                  <a:txBody>
                    <a:bodyPr/>
                    <a:lstStyle/>
                    <a:p>
                      <a:r>
                        <a:rPr lang="en-LK" dirty="0"/>
                        <a:t>Purpose</a:t>
                      </a:r>
                    </a:p>
                  </a:txBody>
                  <a:tcPr/>
                </a:tc>
                <a:tc>
                  <a:txBody>
                    <a:bodyPr/>
                    <a:lstStyle/>
                    <a:p>
                      <a:r>
                        <a:rPr lang="en-LK" dirty="0"/>
                        <a:t>User</a:t>
                      </a:r>
                    </a:p>
                  </a:txBody>
                  <a:tcPr/>
                </a:tc>
                <a:extLst>
                  <a:ext uri="{0D108BD9-81ED-4DB2-BD59-A6C34878D82A}">
                    <a16:rowId xmlns:a16="http://schemas.microsoft.com/office/drawing/2014/main" val="960062803"/>
                  </a:ext>
                </a:extLst>
              </a:tr>
              <a:tr h="498122">
                <a:tc>
                  <a:txBody>
                    <a:bodyPr/>
                    <a:lstStyle/>
                    <a:p>
                      <a:r>
                        <a:rPr lang="en-US" altLang="en-LK" sz="1800" i="0" dirty="0">
                          <a:solidFill>
                            <a:schemeClr val="bg2"/>
                          </a:solidFill>
                          <a:cs typeface="Times New Roman" panose="02020603050405020304" pitchFamily="18" charset="0"/>
                        </a:rPr>
                        <a:t>To Improve program implementation</a:t>
                      </a:r>
                      <a:endParaRPr lang="en-LK" i="0"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LK" sz="1800" dirty="0"/>
                        <a:t>Board, Managers</a:t>
                      </a:r>
                    </a:p>
                  </a:txBody>
                  <a:tcPr/>
                </a:tc>
                <a:extLst>
                  <a:ext uri="{0D108BD9-81ED-4DB2-BD59-A6C34878D82A}">
                    <a16:rowId xmlns:a16="http://schemas.microsoft.com/office/drawing/2014/main" val="2159515022"/>
                  </a:ext>
                </a:extLst>
              </a:tr>
              <a:tr h="1228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LK" sz="1800" i="0" dirty="0">
                          <a:solidFill>
                            <a:schemeClr val="bg2"/>
                          </a:solidFill>
                          <a:cs typeface="Times New Roman" panose="02020603050405020304" pitchFamily="18" charset="0"/>
                        </a:rPr>
                        <a:t>To Inform and improve future programs</a:t>
                      </a:r>
                    </a:p>
                  </a:txBody>
                  <a:tcPr/>
                </a:tc>
                <a:tc>
                  <a:txBody>
                    <a:bodyPr/>
                    <a:lstStyle/>
                    <a:p>
                      <a:pPr eaLnBrk="1" hangingPunct="1"/>
                      <a:r>
                        <a:rPr lang="en-US" altLang="en-LK" sz="1800" dirty="0"/>
                        <a:t>Donors </a:t>
                      </a:r>
                    </a:p>
                    <a:p>
                      <a:pPr eaLnBrk="1" hangingPunct="1"/>
                      <a:r>
                        <a:rPr lang="en-US" altLang="en-LK" sz="1800" dirty="0"/>
                        <a:t>Governments</a:t>
                      </a:r>
                    </a:p>
                    <a:p>
                      <a:pPr eaLnBrk="1" hangingPunct="1"/>
                      <a:r>
                        <a:rPr lang="en-US" altLang="en-LK" sz="1800" dirty="0"/>
                        <a:t>Technocrats</a:t>
                      </a:r>
                    </a:p>
                  </a:txBody>
                  <a:tcPr/>
                </a:tc>
                <a:extLst>
                  <a:ext uri="{0D108BD9-81ED-4DB2-BD59-A6C34878D82A}">
                    <a16:rowId xmlns:a16="http://schemas.microsoft.com/office/drawing/2014/main" val="3246875360"/>
                  </a:ext>
                </a:extLst>
              </a:tr>
              <a:tr h="85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LK" sz="1800" i="0" dirty="0">
                          <a:solidFill>
                            <a:schemeClr val="bg2"/>
                          </a:solidFill>
                          <a:cs typeface="Times New Roman" panose="02020603050405020304" pitchFamily="18" charset="0"/>
                        </a:rPr>
                        <a:t>Inform stakeholders</a:t>
                      </a:r>
                    </a:p>
                  </a:txBody>
                  <a:tcPr/>
                </a:tc>
                <a:tc>
                  <a:txBody>
                    <a:bodyPr/>
                    <a:lstStyle/>
                    <a:p>
                      <a:pPr eaLnBrk="1" hangingPunct="1"/>
                      <a:r>
                        <a:rPr lang="en-US" altLang="en-LK" sz="1800" dirty="0"/>
                        <a:t>Communities </a:t>
                      </a:r>
                    </a:p>
                    <a:p>
                      <a:pPr eaLnBrk="1" hangingPunct="1"/>
                      <a:r>
                        <a:rPr lang="en-US" altLang="en-LK" sz="1800" dirty="0"/>
                        <a:t>Beneficiaries </a:t>
                      </a:r>
                    </a:p>
                  </a:txBody>
                  <a:tcPr/>
                </a:tc>
                <a:extLst>
                  <a:ext uri="{0D108BD9-81ED-4DB2-BD59-A6C34878D82A}">
                    <a16:rowId xmlns:a16="http://schemas.microsoft.com/office/drawing/2014/main" val="25158293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88676B20-DB6A-F94B-AEA2-57B0F5C3EAF9}"/>
              </a:ext>
            </a:extLst>
          </p:cNvPr>
          <p:cNvSpPr>
            <a:spLocks noGrp="1" noChangeArrowheads="1"/>
          </p:cNvSpPr>
          <p:nvPr>
            <p:ph type="title"/>
          </p:nvPr>
        </p:nvSpPr>
        <p:spPr/>
        <p:txBody>
          <a:bodyPr/>
          <a:lstStyle/>
          <a:p>
            <a:pPr eaLnBrk="1" hangingPunct="1">
              <a:defRPr/>
            </a:pPr>
            <a:r>
              <a:rPr lang="en-US" sz="3600">
                <a:solidFill>
                  <a:srgbClr val="FFCC00"/>
                </a:solidFill>
              </a:rPr>
              <a:t>Who conducts M&amp;E….?</a:t>
            </a:r>
          </a:p>
        </p:txBody>
      </p:sp>
      <p:pic>
        <p:nvPicPr>
          <p:cNvPr id="14340" name="Picture 18" descr="MCPE02097_0000[1]">
            <a:extLst>
              <a:ext uri="{FF2B5EF4-FFF2-40B4-BE49-F238E27FC236}">
                <a16:creationId xmlns:a16="http://schemas.microsoft.com/office/drawing/2014/main" id="{73BA40E8-CA21-7548-9372-C6A1CA2A1D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83780" y="2231231"/>
            <a:ext cx="4038600" cy="3233737"/>
          </a:xfrm>
        </p:spPr>
      </p:pic>
      <p:sp>
        <p:nvSpPr>
          <p:cNvPr id="14341" name="Text Box 19">
            <a:extLst>
              <a:ext uri="{FF2B5EF4-FFF2-40B4-BE49-F238E27FC236}">
                <a16:creationId xmlns:a16="http://schemas.microsoft.com/office/drawing/2014/main" id="{4C642F12-5592-8E43-99DC-C30CEF275A98}"/>
              </a:ext>
            </a:extLst>
          </p:cNvPr>
          <p:cNvSpPr txBox="1">
            <a:spLocks noChangeArrowheads="1"/>
          </p:cNvSpPr>
          <p:nvPr/>
        </p:nvSpPr>
        <p:spPr bwMode="auto">
          <a:xfrm>
            <a:off x="7612380" y="5464968"/>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LK" dirty="0"/>
              <a:t>Participatory process</a:t>
            </a:r>
          </a:p>
        </p:txBody>
      </p:sp>
      <p:graphicFrame>
        <p:nvGraphicFramePr>
          <p:cNvPr id="86022" name="Rectangle 5">
            <a:extLst>
              <a:ext uri="{FF2B5EF4-FFF2-40B4-BE49-F238E27FC236}">
                <a16:creationId xmlns:a16="http://schemas.microsoft.com/office/drawing/2014/main" id="{8E969C3A-F2B1-4632-9A22-43302AE8F834}"/>
              </a:ext>
            </a:extLst>
          </p:cNvPr>
          <p:cNvGraphicFramePr/>
          <p:nvPr>
            <p:extLst>
              <p:ext uri="{D42A27DB-BD31-4B8C-83A1-F6EECF244321}">
                <p14:modId xmlns:p14="http://schemas.microsoft.com/office/powerpoint/2010/main" val="494235699"/>
              </p:ext>
            </p:extLst>
          </p:nvPr>
        </p:nvGraphicFramePr>
        <p:xfrm>
          <a:off x="609600" y="1600200"/>
          <a:ext cx="5384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7DB44CFD-AC77-0243-90AF-0CFDECC14E9F}"/>
              </a:ext>
            </a:extLst>
          </p:cNvPr>
          <p:cNvSpPr>
            <a:spLocks noGrp="1" noChangeArrowheads="1"/>
          </p:cNvSpPr>
          <p:nvPr>
            <p:ph type="title"/>
          </p:nvPr>
        </p:nvSpPr>
        <p:spPr>
          <a:xfrm>
            <a:off x="541338" y="1079500"/>
            <a:ext cx="3322637" cy="4689475"/>
          </a:xfrm>
        </p:spPr>
        <p:txBody>
          <a:bodyPr anchor="ctr">
            <a:normAutofit/>
          </a:bodyPr>
          <a:lstStyle/>
          <a:p>
            <a:pPr algn="r" eaLnBrk="1" hangingPunct="1">
              <a:defRPr/>
            </a:pPr>
            <a:r>
              <a:rPr lang="en-US" dirty="0"/>
              <a:t>How to carry out M&amp;E? </a:t>
            </a:r>
            <a:br>
              <a:rPr lang="en-US" dirty="0"/>
            </a:br>
            <a:r>
              <a:rPr lang="en-US" dirty="0"/>
              <a:t>Key Features</a:t>
            </a:r>
          </a:p>
        </p:txBody>
      </p:sp>
      <p:sp>
        <p:nvSpPr>
          <p:cNvPr id="138" name="Rectangle 137">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1988" name="Rectangle 3">
            <a:extLst>
              <a:ext uri="{FF2B5EF4-FFF2-40B4-BE49-F238E27FC236}">
                <a16:creationId xmlns:a16="http://schemas.microsoft.com/office/drawing/2014/main" id="{6EDE35DE-BBCA-4E6D-9A12-A5547070D134}"/>
              </a:ext>
            </a:extLst>
          </p:cNvPr>
          <p:cNvGraphicFramePr/>
          <p:nvPr>
            <p:extLst>
              <p:ext uri="{D42A27DB-BD31-4B8C-83A1-F6EECF244321}">
                <p14:modId xmlns:p14="http://schemas.microsoft.com/office/powerpoint/2010/main" val="635972285"/>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44CEAB7-BF5F-5342-9680-5E2A7220BE2F}"/>
              </a:ext>
            </a:extLst>
          </p:cNvPr>
          <p:cNvGrpSpPr/>
          <p:nvPr/>
        </p:nvGrpSpPr>
        <p:grpSpPr>
          <a:xfrm>
            <a:off x="236394" y="1780377"/>
            <a:ext cx="11719212" cy="3893311"/>
            <a:chOff x="146370" y="1508528"/>
            <a:chExt cx="11719212" cy="3893311"/>
          </a:xfrm>
        </p:grpSpPr>
        <p:grpSp>
          <p:nvGrpSpPr>
            <p:cNvPr id="43" name="Group 42">
              <a:extLst>
                <a:ext uri="{FF2B5EF4-FFF2-40B4-BE49-F238E27FC236}">
                  <a16:creationId xmlns:a16="http://schemas.microsoft.com/office/drawing/2014/main" id="{A8079B73-68FB-9049-AD67-5D51AE971CF3}"/>
                </a:ext>
              </a:extLst>
            </p:cNvPr>
            <p:cNvGrpSpPr/>
            <p:nvPr/>
          </p:nvGrpSpPr>
          <p:grpSpPr>
            <a:xfrm>
              <a:off x="146370" y="1508528"/>
              <a:ext cx="11719212" cy="3893311"/>
              <a:chOff x="146370" y="1508528"/>
              <a:chExt cx="11719212" cy="3893311"/>
            </a:xfrm>
          </p:grpSpPr>
          <p:grpSp>
            <p:nvGrpSpPr>
              <p:cNvPr id="15" name="Group 14">
                <a:extLst>
                  <a:ext uri="{FF2B5EF4-FFF2-40B4-BE49-F238E27FC236}">
                    <a16:creationId xmlns:a16="http://schemas.microsoft.com/office/drawing/2014/main" id="{AA88F232-619B-DB4B-8994-BED2FE40C769}"/>
                  </a:ext>
                </a:extLst>
              </p:cNvPr>
              <p:cNvGrpSpPr/>
              <p:nvPr/>
            </p:nvGrpSpPr>
            <p:grpSpPr>
              <a:xfrm>
                <a:off x="146370" y="1625578"/>
                <a:ext cx="11719212" cy="3606844"/>
                <a:chOff x="116552" y="1625578"/>
                <a:chExt cx="11719212" cy="3606844"/>
              </a:xfrm>
            </p:grpSpPr>
            <p:sp>
              <p:nvSpPr>
                <p:cNvPr id="4" name="Rectangle 3">
                  <a:extLst>
                    <a:ext uri="{FF2B5EF4-FFF2-40B4-BE49-F238E27FC236}">
                      <a16:creationId xmlns:a16="http://schemas.microsoft.com/office/drawing/2014/main" id="{BA63B5C1-FCF0-3E4D-8AC1-04D4A4F8B121}"/>
                    </a:ext>
                  </a:extLst>
                </p:cNvPr>
                <p:cNvSpPr/>
                <p:nvPr/>
              </p:nvSpPr>
              <p:spPr>
                <a:xfrm>
                  <a:off x="116552" y="3061252"/>
                  <a:ext cx="1263065" cy="73549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Mandate</a:t>
                  </a:r>
                </a:p>
              </p:txBody>
            </p:sp>
            <p:sp>
              <p:nvSpPr>
                <p:cNvPr id="5" name="Rectangle 4">
                  <a:extLst>
                    <a:ext uri="{FF2B5EF4-FFF2-40B4-BE49-F238E27FC236}">
                      <a16:creationId xmlns:a16="http://schemas.microsoft.com/office/drawing/2014/main" id="{9F98C87A-46CB-D145-B338-FEB7814AF9E5}"/>
                    </a:ext>
                  </a:extLst>
                </p:cNvPr>
                <p:cNvSpPr/>
                <p:nvPr/>
              </p:nvSpPr>
              <p:spPr>
                <a:xfrm>
                  <a:off x="1454288" y="3064400"/>
                  <a:ext cx="1385515" cy="7620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Aspirations</a:t>
                  </a:r>
                </a:p>
              </p:txBody>
            </p:sp>
            <p:sp>
              <p:nvSpPr>
                <p:cNvPr id="6" name="Rectangle 5">
                  <a:extLst>
                    <a:ext uri="{FF2B5EF4-FFF2-40B4-BE49-F238E27FC236}">
                      <a16:creationId xmlns:a16="http://schemas.microsoft.com/office/drawing/2014/main" id="{4CC16E4D-9BD0-9F4D-9401-2CC17B6340B1}"/>
                    </a:ext>
                  </a:extLst>
                </p:cNvPr>
                <p:cNvSpPr/>
                <p:nvPr/>
              </p:nvSpPr>
              <p:spPr>
                <a:xfrm>
                  <a:off x="3031234" y="1625578"/>
                  <a:ext cx="1755648" cy="9144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Stakeholder analysis</a:t>
                  </a:r>
                </a:p>
              </p:txBody>
            </p:sp>
            <p:sp>
              <p:nvSpPr>
                <p:cNvPr id="7" name="Rectangle 6">
                  <a:extLst>
                    <a:ext uri="{FF2B5EF4-FFF2-40B4-BE49-F238E27FC236}">
                      <a16:creationId xmlns:a16="http://schemas.microsoft.com/office/drawing/2014/main" id="{1C439708-4523-C542-A191-191C90D26551}"/>
                    </a:ext>
                  </a:extLst>
                </p:cNvPr>
                <p:cNvSpPr/>
                <p:nvPr/>
              </p:nvSpPr>
              <p:spPr>
                <a:xfrm>
                  <a:off x="3031234" y="2985051"/>
                  <a:ext cx="1755648" cy="9144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Environmental Analysis</a:t>
                  </a:r>
                </a:p>
              </p:txBody>
            </p:sp>
            <p:sp>
              <p:nvSpPr>
                <p:cNvPr id="8" name="Rectangle 7">
                  <a:extLst>
                    <a:ext uri="{FF2B5EF4-FFF2-40B4-BE49-F238E27FC236}">
                      <a16:creationId xmlns:a16="http://schemas.microsoft.com/office/drawing/2014/main" id="{C051DB36-9263-8B4D-8AEB-CF3C2DA8CF63}"/>
                    </a:ext>
                  </a:extLst>
                </p:cNvPr>
                <p:cNvSpPr/>
                <p:nvPr/>
              </p:nvSpPr>
              <p:spPr>
                <a:xfrm>
                  <a:off x="3031234" y="4318022"/>
                  <a:ext cx="1755648" cy="9144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Resources &amp; </a:t>
                  </a:r>
                </a:p>
                <a:p>
                  <a:pPr algn="ctr"/>
                  <a:r>
                    <a:rPr lang="en-GB" dirty="0"/>
                    <a:t>Capability Analysis</a:t>
                  </a:r>
                </a:p>
              </p:txBody>
            </p:sp>
            <p:sp>
              <p:nvSpPr>
                <p:cNvPr id="9" name="Rectangle 8">
                  <a:extLst>
                    <a:ext uri="{FF2B5EF4-FFF2-40B4-BE49-F238E27FC236}">
                      <a16:creationId xmlns:a16="http://schemas.microsoft.com/office/drawing/2014/main" id="{DF8E39C9-D51E-5E49-9092-608B8719DAAA}"/>
                    </a:ext>
                  </a:extLst>
                </p:cNvPr>
                <p:cNvSpPr/>
                <p:nvPr/>
              </p:nvSpPr>
              <p:spPr>
                <a:xfrm>
                  <a:off x="5144364" y="2834307"/>
                  <a:ext cx="1307327" cy="121588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Identifying Strategic Issues</a:t>
                  </a:r>
                </a:p>
              </p:txBody>
            </p:sp>
            <p:sp>
              <p:nvSpPr>
                <p:cNvPr id="10" name="Rectangle 9">
                  <a:extLst>
                    <a:ext uri="{FF2B5EF4-FFF2-40B4-BE49-F238E27FC236}">
                      <a16:creationId xmlns:a16="http://schemas.microsoft.com/office/drawing/2014/main" id="{D7A1E17F-5C62-EE4C-8498-70530ABEE8CD}"/>
                    </a:ext>
                  </a:extLst>
                </p:cNvPr>
                <p:cNvSpPr/>
                <p:nvPr/>
              </p:nvSpPr>
              <p:spPr>
                <a:xfrm>
                  <a:off x="6565456" y="3064400"/>
                  <a:ext cx="1307327" cy="7620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Strategic  Initiatives</a:t>
                  </a:r>
                </a:p>
              </p:txBody>
            </p:sp>
            <p:sp>
              <p:nvSpPr>
                <p:cNvPr id="12" name="Rectangle 11">
                  <a:extLst>
                    <a:ext uri="{FF2B5EF4-FFF2-40B4-BE49-F238E27FC236}">
                      <a16:creationId xmlns:a16="http://schemas.microsoft.com/office/drawing/2014/main" id="{E364E67D-C917-B544-B0E8-3F5975D2DCB9}"/>
                    </a:ext>
                  </a:extLst>
                </p:cNvPr>
                <p:cNvSpPr/>
                <p:nvPr/>
              </p:nvSpPr>
              <p:spPr>
                <a:xfrm>
                  <a:off x="7986548" y="3064400"/>
                  <a:ext cx="1307327" cy="7620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Structure</a:t>
                  </a:r>
                </a:p>
              </p:txBody>
            </p:sp>
            <p:sp>
              <p:nvSpPr>
                <p:cNvPr id="13" name="Rectangle 12">
                  <a:extLst>
                    <a:ext uri="{FF2B5EF4-FFF2-40B4-BE49-F238E27FC236}">
                      <a16:creationId xmlns:a16="http://schemas.microsoft.com/office/drawing/2014/main" id="{1DD38570-7E0A-8A4A-9969-7F15C6F37C43}"/>
                    </a:ext>
                  </a:extLst>
                </p:cNvPr>
                <p:cNvSpPr/>
                <p:nvPr/>
              </p:nvSpPr>
              <p:spPr>
                <a:xfrm>
                  <a:off x="9412278" y="2971800"/>
                  <a:ext cx="989275"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Plan</a:t>
                  </a:r>
                </a:p>
                <a:p>
                  <a:pPr algn="ctr"/>
                  <a:r>
                    <a:rPr lang="en-GB" dirty="0"/>
                    <a:t>of</a:t>
                  </a:r>
                </a:p>
                <a:p>
                  <a:pPr algn="ctr"/>
                  <a:r>
                    <a:rPr lang="en-GB" dirty="0"/>
                    <a:t>Actions</a:t>
                  </a:r>
                </a:p>
              </p:txBody>
            </p:sp>
            <p:sp>
              <p:nvSpPr>
                <p:cNvPr id="14" name="Rectangle 13">
                  <a:extLst>
                    <a:ext uri="{FF2B5EF4-FFF2-40B4-BE49-F238E27FC236}">
                      <a16:creationId xmlns:a16="http://schemas.microsoft.com/office/drawing/2014/main" id="{4AF7CA0B-A03A-3249-A84D-507EDE670C27}"/>
                    </a:ext>
                  </a:extLst>
                </p:cNvPr>
                <p:cNvSpPr/>
                <p:nvPr/>
              </p:nvSpPr>
              <p:spPr>
                <a:xfrm>
                  <a:off x="10519956" y="2985051"/>
                  <a:ext cx="131580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Monitoring </a:t>
                  </a:r>
                </a:p>
                <a:p>
                  <a:pPr algn="ctr"/>
                  <a:r>
                    <a:rPr lang="en-GB" sz="1600" dirty="0"/>
                    <a:t>&amp; </a:t>
                  </a:r>
                </a:p>
                <a:p>
                  <a:pPr algn="ctr"/>
                  <a:r>
                    <a:rPr lang="en-GB" sz="1600" dirty="0"/>
                    <a:t>Evaluation</a:t>
                  </a:r>
                </a:p>
              </p:txBody>
            </p:sp>
          </p:grpSp>
          <p:sp>
            <p:nvSpPr>
              <p:cNvPr id="16" name="Rectangle 15">
                <a:extLst>
                  <a:ext uri="{FF2B5EF4-FFF2-40B4-BE49-F238E27FC236}">
                    <a16:creationId xmlns:a16="http://schemas.microsoft.com/office/drawing/2014/main" id="{607D7680-7B43-F84A-B1E6-279A8729F0D0}"/>
                  </a:ext>
                </a:extLst>
              </p:cNvPr>
              <p:cNvSpPr/>
              <p:nvPr/>
            </p:nvSpPr>
            <p:spPr>
              <a:xfrm>
                <a:off x="2937277" y="1508528"/>
                <a:ext cx="2047659" cy="3840944"/>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8" name="Elbow Connector 27">
                <a:extLst>
                  <a:ext uri="{FF2B5EF4-FFF2-40B4-BE49-F238E27FC236}">
                    <a16:creationId xmlns:a16="http://schemas.microsoft.com/office/drawing/2014/main" id="{D96EF754-C1A4-1748-9C2F-3240F5DF6471}"/>
                  </a:ext>
                </a:extLst>
              </p:cNvPr>
              <p:cNvCxnSpPr>
                <a:stCxn id="14" idx="2"/>
              </p:cNvCxnSpPr>
              <p:nvPr/>
            </p:nvCxnSpPr>
            <p:spPr>
              <a:xfrm rot="5400000">
                <a:off x="7851277" y="1876020"/>
                <a:ext cx="1332971" cy="5379833"/>
              </a:xfrm>
              <a:prstGeom prst="bentConnector2">
                <a:avLst/>
              </a:prstGeom>
              <a:ln w="22225">
                <a:solidFill>
                  <a:schemeClr val="accent5">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386DAC-6513-DE4C-98E0-3E5BCDC70E4F}"/>
                  </a:ext>
                </a:extLst>
              </p:cNvPr>
              <p:cNvCxnSpPr>
                <a:endCxn id="9" idx="2"/>
              </p:cNvCxnSpPr>
              <p:nvPr/>
            </p:nvCxnSpPr>
            <p:spPr>
              <a:xfrm flipV="1">
                <a:off x="5827845" y="4050194"/>
                <a:ext cx="1" cy="1182228"/>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64FC87-8079-2E4A-A194-43689C47D7EF}"/>
                  </a:ext>
                </a:extLst>
              </p:cNvPr>
              <p:cNvSpPr txBox="1"/>
              <p:nvPr/>
            </p:nvSpPr>
            <p:spPr>
              <a:xfrm>
                <a:off x="7401214" y="4641308"/>
                <a:ext cx="185350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Feedback loop</a:t>
                </a:r>
              </a:p>
            </p:txBody>
          </p:sp>
          <p:cxnSp>
            <p:nvCxnSpPr>
              <p:cNvPr id="35" name="Straight Arrow Connector 34">
                <a:extLst>
                  <a:ext uri="{FF2B5EF4-FFF2-40B4-BE49-F238E27FC236}">
                    <a16:creationId xmlns:a16="http://schemas.microsoft.com/office/drawing/2014/main" id="{FBC8FBF6-DF03-F24F-A769-CCDD2A968F42}"/>
                  </a:ext>
                </a:extLst>
              </p:cNvPr>
              <p:cNvCxnSpPr>
                <a:endCxn id="13" idx="2"/>
              </p:cNvCxnSpPr>
              <p:nvPr/>
            </p:nvCxnSpPr>
            <p:spPr>
              <a:xfrm flipV="1">
                <a:off x="9922476" y="3886200"/>
                <a:ext cx="14258" cy="1346222"/>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Chevron 35">
                <a:extLst>
                  <a:ext uri="{FF2B5EF4-FFF2-40B4-BE49-F238E27FC236}">
                    <a16:creationId xmlns:a16="http://schemas.microsoft.com/office/drawing/2014/main" id="{CFC2113C-899D-7C42-BE5A-88C957591A01}"/>
                  </a:ext>
                </a:extLst>
              </p:cNvPr>
              <p:cNvSpPr/>
              <p:nvPr/>
            </p:nvSpPr>
            <p:spPr>
              <a:xfrm rot="10800000">
                <a:off x="10431371" y="5063006"/>
                <a:ext cx="253961" cy="338832"/>
              </a:xfrm>
              <a:prstGeom prst="chevron">
                <a:avLst/>
              </a:prstGeom>
              <a:solidFill>
                <a:schemeClr val="accent4">
                  <a:lumMod val="5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Chevron 36">
                <a:extLst>
                  <a:ext uri="{FF2B5EF4-FFF2-40B4-BE49-F238E27FC236}">
                    <a16:creationId xmlns:a16="http://schemas.microsoft.com/office/drawing/2014/main" id="{79C89BC9-B20A-9940-B17E-742F8BC8EB42}"/>
                  </a:ext>
                </a:extLst>
              </p:cNvPr>
              <p:cNvSpPr/>
              <p:nvPr/>
            </p:nvSpPr>
            <p:spPr>
              <a:xfrm rot="10800000">
                <a:off x="8181036" y="5063007"/>
                <a:ext cx="253961" cy="338832"/>
              </a:xfrm>
              <a:prstGeom prst="chevron">
                <a:avLst/>
              </a:prstGeom>
              <a:solidFill>
                <a:schemeClr val="accent4">
                  <a:lumMod val="5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Chevron 37">
                <a:extLst>
                  <a:ext uri="{FF2B5EF4-FFF2-40B4-BE49-F238E27FC236}">
                    <a16:creationId xmlns:a16="http://schemas.microsoft.com/office/drawing/2014/main" id="{AEE636B1-139D-7C41-9B15-507CB6C3AC14}"/>
                  </a:ext>
                </a:extLst>
              </p:cNvPr>
              <p:cNvSpPr/>
              <p:nvPr/>
            </p:nvSpPr>
            <p:spPr>
              <a:xfrm rot="10800000">
                <a:off x="6360893" y="5063007"/>
                <a:ext cx="253961" cy="338832"/>
              </a:xfrm>
              <a:prstGeom prst="chevron">
                <a:avLst/>
              </a:prstGeom>
              <a:solidFill>
                <a:schemeClr val="accent4">
                  <a:lumMod val="5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20" name="Straight Arrow Connector 19">
              <a:extLst>
                <a:ext uri="{FF2B5EF4-FFF2-40B4-BE49-F238E27FC236}">
                  <a16:creationId xmlns:a16="http://schemas.microsoft.com/office/drawing/2014/main" id="{65ED9398-5D06-D941-B19F-F4AC8B921C4D}"/>
                </a:ext>
              </a:extLst>
            </p:cNvPr>
            <p:cNvCxnSpPr/>
            <p:nvPr/>
          </p:nvCxnSpPr>
          <p:spPr>
            <a:xfrm>
              <a:off x="1182013" y="3280055"/>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D7CFBE-7E61-ED42-9E6A-28C0FF173844}"/>
                </a:ext>
              </a:extLst>
            </p:cNvPr>
            <p:cNvCxnSpPr/>
            <p:nvPr/>
          </p:nvCxnSpPr>
          <p:spPr>
            <a:xfrm>
              <a:off x="2683316" y="3264975"/>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7020C31-4D01-604B-BB94-AB3181209C40}"/>
                </a:ext>
              </a:extLst>
            </p:cNvPr>
            <p:cNvCxnSpPr/>
            <p:nvPr/>
          </p:nvCxnSpPr>
          <p:spPr>
            <a:xfrm>
              <a:off x="4730975" y="3442250"/>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84216E-6EB7-0642-95D0-8664B71F794C}"/>
                </a:ext>
              </a:extLst>
            </p:cNvPr>
            <p:cNvCxnSpPr/>
            <p:nvPr/>
          </p:nvCxnSpPr>
          <p:spPr>
            <a:xfrm>
              <a:off x="6341313" y="3442250"/>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C3AAA6-9970-A443-9923-85AA2BF7AD9D}"/>
                </a:ext>
              </a:extLst>
            </p:cNvPr>
            <p:cNvCxnSpPr/>
            <p:nvPr/>
          </p:nvCxnSpPr>
          <p:spPr>
            <a:xfrm>
              <a:off x="7648640" y="3442250"/>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CDB841-10D5-AA47-98C8-2E3AE1807132}"/>
                </a:ext>
              </a:extLst>
            </p:cNvPr>
            <p:cNvCxnSpPr/>
            <p:nvPr/>
          </p:nvCxnSpPr>
          <p:spPr>
            <a:xfrm>
              <a:off x="9188135" y="3453441"/>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77D26C-D634-1F4C-8444-A9590CBC7D9D}"/>
                </a:ext>
              </a:extLst>
            </p:cNvPr>
            <p:cNvCxnSpPr/>
            <p:nvPr/>
          </p:nvCxnSpPr>
          <p:spPr>
            <a:xfrm>
              <a:off x="10177410" y="3453441"/>
              <a:ext cx="50792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C06B6D51-016E-9C47-A419-03E559808E85}"/>
              </a:ext>
            </a:extLst>
          </p:cNvPr>
          <p:cNvSpPr txBox="1"/>
          <p:nvPr/>
        </p:nvSpPr>
        <p:spPr>
          <a:xfrm>
            <a:off x="298764" y="276048"/>
            <a:ext cx="11656842" cy="830997"/>
          </a:xfrm>
          <a:prstGeom prst="rect">
            <a:avLst/>
          </a:prstGeom>
          <a:noFill/>
        </p:spPr>
        <p:txBody>
          <a:bodyPr wrap="square" rtlCol="0">
            <a:spAutoFit/>
          </a:bodyPr>
          <a:lstStyle/>
          <a:p>
            <a:r>
              <a:rPr lang="en-GB" sz="4800" dirty="0"/>
              <a:t>The Decision Flow for Strategic Planning</a:t>
            </a:r>
          </a:p>
        </p:txBody>
      </p:sp>
      <p:sp>
        <p:nvSpPr>
          <p:cNvPr id="32" name="Rectangle 31">
            <a:extLst>
              <a:ext uri="{FF2B5EF4-FFF2-40B4-BE49-F238E27FC236}">
                <a16:creationId xmlns:a16="http://schemas.microsoft.com/office/drawing/2014/main" id="{4A0C9243-4E36-1B40-B3FA-768917DAA7C4}"/>
              </a:ext>
            </a:extLst>
          </p:cNvPr>
          <p:cNvSpPr/>
          <p:nvPr/>
        </p:nvSpPr>
        <p:spPr>
          <a:xfrm>
            <a:off x="3011578" y="1780377"/>
            <a:ext cx="2047659" cy="3957994"/>
          </a:xfrm>
          <a:prstGeom prst="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8473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106E5-C1CB-7D4B-80B7-3A405BBCC9DA}"/>
              </a:ext>
            </a:extLst>
          </p:cNvPr>
          <p:cNvSpPr>
            <a:spLocks noGrp="1"/>
          </p:cNvSpPr>
          <p:nvPr>
            <p:ph idx="1"/>
          </p:nvPr>
        </p:nvSpPr>
        <p:spPr>
          <a:xfrm>
            <a:off x="1089660" y="1447800"/>
            <a:ext cx="10226040" cy="5105400"/>
          </a:xfrm>
        </p:spPr>
        <p:txBody>
          <a:bodyPr/>
          <a:lstStyle/>
          <a:p>
            <a:pPr marL="365760" indent="-365760">
              <a:defRPr/>
            </a:pPr>
            <a:r>
              <a:rPr lang="en-US" sz="2800" dirty="0">
                <a:cs typeface="Arial"/>
              </a:rPr>
              <a:t>The ultimate result of efforts at a broad, </a:t>
            </a:r>
            <a:r>
              <a:rPr lang="en-US" sz="2800" u="sng" dirty="0">
                <a:cs typeface="Arial"/>
              </a:rPr>
              <a:t>population level</a:t>
            </a:r>
            <a:r>
              <a:rPr lang="en-US" sz="2800" dirty="0">
                <a:cs typeface="Arial"/>
              </a:rPr>
              <a:t>.</a:t>
            </a:r>
            <a:endParaRPr lang="en-US" sz="2800" dirty="0"/>
          </a:p>
          <a:p>
            <a:pPr marL="365760" indent="-365760">
              <a:defRPr/>
            </a:pPr>
            <a:r>
              <a:rPr lang="en-US" sz="2800" dirty="0">
                <a:cs typeface="Arial"/>
              </a:rPr>
              <a:t>Achieved over the </a:t>
            </a:r>
            <a:r>
              <a:rPr lang="en-US" sz="2800" u="sng" dirty="0">
                <a:cs typeface="Arial"/>
              </a:rPr>
              <a:t>long term </a:t>
            </a:r>
            <a:r>
              <a:rPr lang="en-US" sz="2800" dirty="0">
                <a:cs typeface="Arial"/>
              </a:rPr>
              <a:t>(years) and through </a:t>
            </a:r>
            <a:r>
              <a:rPr lang="en-US" sz="2800" u="sng" dirty="0">
                <a:cs typeface="Arial"/>
              </a:rPr>
              <a:t>combined efforts</a:t>
            </a:r>
            <a:r>
              <a:rPr lang="en-US" sz="2800" dirty="0">
                <a:cs typeface="Arial"/>
              </a:rPr>
              <a:t> of </a:t>
            </a:r>
            <a:r>
              <a:rPr lang="en-US" sz="2800" u="sng" dirty="0">
                <a:cs typeface="Arial"/>
              </a:rPr>
              <a:t>multiple programs</a:t>
            </a:r>
            <a:r>
              <a:rPr lang="en-US" sz="2800" dirty="0">
                <a:cs typeface="Arial"/>
              </a:rPr>
              <a:t> (not only your CSO/CBO).</a:t>
            </a:r>
            <a:endParaRPr lang="en-US" sz="2800" dirty="0">
              <a:latin typeface="Lucida Sans Unicode" charset="0"/>
            </a:endParaRPr>
          </a:p>
          <a:p>
            <a:pPr>
              <a:defRPr/>
            </a:pPr>
            <a:endParaRPr lang="en-US" sz="2800" dirty="0">
              <a:latin typeface="Lucida Sans Unicode" charset="0"/>
            </a:endParaRPr>
          </a:p>
          <a:p>
            <a:pPr>
              <a:defRPr/>
            </a:pPr>
            <a:endParaRPr lang="en-US" sz="2800" dirty="0">
              <a:latin typeface="Lucida Sans Unicode" charset="0"/>
            </a:endParaRPr>
          </a:p>
          <a:p>
            <a:pPr>
              <a:buFontTx/>
              <a:buNone/>
              <a:defRPr/>
            </a:pPr>
            <a:endParaRPr lang="en-US" dirty="0"/>
          </a:p>
        </p:txBody>
      </p:sp>
      <p:sp>
        <p:nvSpPr>
          <p:cNvPr id="4" name="Title 1">
            <a:extLst>
              <a:ext uri="{FF2B5EF4-FFF2-40B4-BE49-F238E27FC236}">
                <a16:creationId xmlns:a16="http://schemas.microsoft.com/office/drawing/2014/main" id="{B92288D0-D0E2-7343-A056-3C3BE36101EC}"/>
              </a:ext>
            </a:extLst>
          </p:cNvPr>
          <p:cNvSpPr txBox="1">
            <a:spLocks/>
          </p:cNvSpPr>
          <p:nvPr/>
        </p:nvSpPr>
        <p:spPr bwMode="auto">
          <a:xfrm>
            <a:off x="1089660" y="228600"/>
            <a:ext cx="7772400" cy="609600"/>
          </a:xfrm>
          <a:prstGeom prst="rect">
            <a:avLst/>
          </a:prstGeom>
          <a:noFill/>
          <a:ln w="9525">
            <a:noFill/>
            <a:miter lim="800000"/>
            <a:headEnd/>
            <a:tailEnd/>
          </a:ln>
          <a:effectLst/>
        </p:spPr>
        <p:txBody>
          <a:bodyPr/>
          <a:lstStyle/>
          <a:p>
            <a:pPr>
              <a:defRPr/>
            </a:pPr>
            <a:r>
              <a:rPr lang="en-US" sz="3600" b="1" kern="0" dirty="0">
                <a:solidFill>
                  <a:schemeClr val="tx2"/>
                </a:solidFill>
                <a:latin typeface="Arial"/>
                <a:ea typeface="+mj-ea"/>
                <a:cs typeface="Arial"/>
              </a:rPr>
              <a:t>What is a GOAL?</a:t>
            </a:r>
            <a:r>
              <a:rPr lang="en-US" sz="4000" b="1" kern="0" dirty="0">
                <a:solidFill>
                  <a:schemeClr val="tx2"/>
                </a:solidFill>
                <a:latin typeface="Arial"/>
                <a:ea typeface="+mj-ea"/>
                <a:cs typeface="Arial"/>
              </a:rPr>
              <a:t>				</a:t>
            </a:r>
          </a:p>
        </p:txBody>
      </p:sp>
      <p:sp>
        <p:nvSpPr>
          <p:cNvPr id="5" name="Content Placeholder 2">
            <a:extLst>
              <a:ext uri="{FF2B5EF4-FFF2-40B4-BE49-F238E27FC236}">
                <a16:creationId xmlns:a16="http://schemas.microsoft.com/office/drawing/2014/main" id="{226E0550-F7A8-094E-809B-8165C2649BF6}"/>
              </a:ext>
            </a:extLst>
          </p:cNvPr>
          <p:cNvSpPr txBox="1">
            <a:spLocks/>
          </p:cNvSpPr>
          <p:nvPr/>
        </p:nvSpPr>
        <p:spPr bwMode="auto">
          <a:xfrm>
            <a:off x="1943100" y="4000500"/>
            <a:ext cx="8305800" cy="1600200"/>
          </a:xfrm>
          <a:prstGeom prst="rect">
            <a:avLst/>
          </a:prstGeom>
          <a:noFill/>
          <a:ln w="9525">
            <a:noFill/>
            <a:miter lim="800000"/>
            <a:headEnd/>
            <a:tailEnd/>
          </a:ln>
          <a:effectLst/>
        </p:spPr>
        <p:txBody>
          <a:bodyPr/>
          <a:lstStyle/>
          <a:p>
            <a:pPr marL="365760" indent="-365760">
              <a:spcAft>
                <a:spcPts val="1800"/>
              </a:spcAft>
              <a:buFont typeface="Arial"/>
              <a:buChar char="•"/>
              <a:defRPr/>
            </a:pPr>
            <a:r>
              <a:rPr lang="en-US" sz="2400" dirty="0">
                <a:latin typeface="Arial" charset="0"/>
              </a:rPr>
              <a:t>Decrease morbidity and mortality due to TB in Country X.</a:t>
            </a:r>
          </a:p>
          <a:p>
            <a:pPr marL="365760" indent="-365760">
              <a:spcAft>
                <a:spcPts val="1800"/>
              </a:spcAft>
              <a:buFont typeface="Arial"/>
              <a:buChar char="•"/>
              <a:defRPr/>
            </a:pPr>
            <a:r>
              <a:rPr lang="en-US" sz="2400" kern="0" dirty="0">
                <a:latin typeface="Arial" charset="0"/>
              </a:rPr>
              <a:t>Reduce prevalence of TB by 50%.</a:t>
            </a:r>
          </a:p>
          <a:p>
            <a:pPr marL="365760" indent="-365760">
              <a:buFont typeface="Arial"/>
              <a:buChar char="•"/>
              <a:defRPr/>
            </a:pPr>
            <a:r>
              <a:rPr lang="en-US" sz="2400" dirty="0">
                <a:latin typeface="Arial" charset="0"/>
              </a:rPr>
              <a:t>Eliminate stigma of TB in our communities.</a:t>
            </a:r>
          </a:p>
          <a:p>
            <a:pPr marL="342900" indent="-342900">
              <a:spcBef>
                <a:spcPct val="20000"/>
              </a:spcBef>
              <a:buFont typeface="Arial" pitchFamily="34" charset="0"/>
              <a:buChar char="•"/>
              <a:defRPr/>
            </a:pPr>
            <a:endParaRPr lang="en-US" sz="2800"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AFEB8-A359-D545-BA6D-304EAEBA59C1}"/>
              </a:ext>
            </a:extLst>
          </p:cNvPr>
          <p:cNvSpPr>
            <a:spLocks noGrp="1"/>
          </p:cNvSpPr>
          <p:nvPr>
            <p:ph idx="1"/>
          </p:nvPr>
        </p:nvSpPr>
        <p:spPr>
          <a:xfrm>
            <a:off x="1553030" y="4064223"/>
            <a:ext cx="9902373" cy="2591139"/>
          </a:xfrm>
        </p:spPr>
        <p:txBody>
          <a:bodyPr>
            <a:normAutofit/>
          </a:bodyPr>
          <a:lstStyle/>
          <a:p>
            <a:pPr marL="109537" indent="0">
              <a:buNone/>
              <a:defRPr/>
            </a:pPr>
            <a:r>
              <a:rPr lang="en-US" sz="2400" dirty="0"/>
              <a:t>               </a:t>
            </a:r>
            <a:r>
              <a:rPr lang="en-US" sz="2400" b="1" dirty="0">
                <a:solidFill>
                  <a:srgbClr val="7F0E0B"/>
                </a:solidFill>
              </a:rPr>
              <a:t>          </a:t>
            </a:r>
            <a:endParaRPr lang="en-US" sz="3200" dirty="0"/>
          </a:p>
          <a:p>
            <a:pPr marL="365760" indent="-365760">
              <a:spcBef>
                <a:spcPts val="600"/>
              </a:spcBef>
              <a:spcAft>
                <a:spcPts val="1200"/>
              </a:spcAft>
              <a:defRPr/>
            </a:pPr>
            <a:r>
              <a:rPr lang="en-US" sz="2400" dirty="0"/>
              <a:t>How the </a:t>
            </a:r>
            <a:r>
              <a:rPr lang="en-US" sz="2400" u="sng" dirty="0"/>
              <a:t>results of your short-term program </a:t>
            </a:r>
            <a:r>
              <a:rPr lang="en-US" sz="2400" dirty="0"/>
              <a:t>activities contribute to the big goal.</a:t>
            </a:r>
          </a:p>
          <a:p>
            <a:pPr marL="365760" indent="-365760">
              <a:spcBef>
                <a:spcPts val="600"/>
              </a:spcBef>
              <a:spcAft>
                <a:spcPts val="1200"/>
              </a:spcAft>
              <a:defRPr/>
            </a:pPr>
            <a:r>
              <a:rPr lang="en-US" sz="2400" dirty="0"/>
              <a:t>Several objectives can relate to the same goal.</a:t>
            </a:r>
          </a:p>
          <a:p>
            <a:pPr>
              <a:defRPr/>
            </a:pPr>
            <a:endParaRPr lang="en-US" sz="2400" dirty="0"/>
          </a:p>
          <a:p>
            <a:pPr>
              <a:defRPr/>
            </a:pPr>
            <a:endParaRPr lang="en-US" sz="2400" dirty="0"/>
          </a:p>
          <a:p>
            <a:pPr>
              <a:defRPr/>
            </a:pPr>
            <a:endParaRPr lang="en-US" sz="2400" dirty="0"/>
          </a:p>
          <a:p>
            <a:pPr>
              <a:buFontTx/>
              <a:buNone/>
              <a:defRPr/>
            </a:pPr>
            <a:endParaRPr lang="en-US" sz="2400" dirty="0"/>
          </a:p>
        </p:txBody>
      </p:sp>
      <p:sp>
        <p:nvSpPr>
          <p:cNvPr id="2" name="Title 1">
            <a:extLst>
              <a:ext uri="{FF2B5EF4-FFF2-40B4-BE49-F238E27FC236}">
                <a16:creationId xmlns:a16="http://schemas.microsoft.com/office/drawing/2014/main" id="{A5F4A2BA-F655-FE4A-8785-55EF7C335145}"/>
              </a:ext>
            </a:extLst>
          </p:cNvPr>
          <p:cNvSpPr>
            <a:spLocks noGrp="1"/>
          </p:cNvSpPr>
          <p:nvPr>
            <p:ph type="title"/>
          </p:nvPr>
        </p:nvSpPr>
        <p:spPr>
          <a:xfrm>
            <a:off x="1099457" y="199263"/>
            <a:ext cx="7772400" cy="1106406"/>
          </a:xfrm>
          <a:extLst>
            <a:ext uri="{FAA26D3D-D897-4be2-8F04-BA451C77F1D7}"/>
          </a:extLst>
        </p:spPr>
        <p:txBody>
          <a:bodyPr anchor="t">
            <a:noAutofit/>
            <a:scene3d>
              <a:camera prst="orthographicFront"/>
              <a:lightRig rig="soft" dir="t"/>
            </a:scene3d>
            <a:sp3d prstMaterial="softEdge"/>
          </a:bodyPr>
          <a:lstStyle/>
          <a:p>
            <a:pPr>
              <a:defRPr/>
            </a:pPr>
            <a:r>
              <a:rPr lang="en-US" sz="3600" dirty="0">
                <a:cs typeface="Arial"/>
              </a:rPr>
              <a:t>What is an OBJECTIVE?</a:t>
            </a:r>
            <a:r>
              <a:rPr lang="en-US" sz="4000" dirty="0">
                <a:cs typeface="Arial"/>
              </a:rPr>
              <a:t>			</a:t>
            </a:r>
          </a:p>
        </p:txBody>
      </p:sp>
      <p:sp>
        <p:nvSpPr>
          <p:cNvPr id="25605" name="TextBox 3">
            <a:extLst>
              <a:ext uri="{FF2B5EF4-FFF2-40B4-BE49-F238E27FC236}">
                <a16:creationId xmlns:a16="http://schemas.microsoft.com/office/drawing/2014/main" id="{2F5A896C-F7F8-2D40-A6B0-0C24FB0911A4}"/>
              </a:ext>
            </a:extLst>
          </p:cNvPr>
          <p:cNvSpPr txBox="1">
            <a:spLocks noChangeArrowheads="1"/>
          </p:cNvSpPr>
          <p:nvPr/>
        </p:nvSpPr>
        <p:spPr bwMode="auto">
          <a:xfrm>
            <a:off x="-2325688" y="4433889"/>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LK" altLang="en-LK"/>
          </a:p>
        </p:txBody>
      </p:sp>
      <p:graphicFrame>
        <p:nvGraphicFramePr>
          <p:cNvPr id="4" name="Diagram 3">
            <a:extLst>
              <a:ext uri="{FF2B5EF4-FFF2-40B4-BE49-F238E27FC236}">
                <a16:creationId xmlns:a16="http://schemas.microsoft.com/office/drawing/2014/main" id="{D8BE95AC-2877-4348-91EE-7A39CF71EF01}"/>
              </a:ext>
            </a:extLst>
          </p:cNvPr>
          <p:cNvGraphicFramePr/>
          <p:nvPr>
            <p:extLst>
              <p:ext uri="{D42A27DB-BD31-4B8C-83A1-F6EECF244321}">
                <p14:modId xmlns:p14="http://schemas.microsoft.com/office/powerpoint/2010/main" val="239611760"/>
              </p:ext>
            </p:extLst>
          </p:nvPr>
        </p:nvGraphicFramePr>
        <p:xfrm>
          <a:off x="1491341" y="500518"/>
          <a:ext cx="9147629" cy="356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5B4B3F7-34E7-534B-B4C2-90CD737100CE}"/>
              </a:ext>
            </a:extLst>
          </p:cNvPr>
          <p:cNvSpPr>
            <a:spLocks noGrp="1"/>
          </p:cNvSpPr>
          <p:nvPr>
            <p:ph type="title"/>
          </p:nvPr>
        </p:nvSpPr>
        <p:spPr>
          <a:xfrm>
            <a:off x="1905000" y="228600"/>
            <a:ext cx="8229600" cy="819150"/>
          </a:xfrm>
        </p:spPr>
        <p:txBody>
          <a:bodyPr/>
          <a:lstStyle/>
          <a:p>
            <a:r>
              <a:rPr lang="en-US" altLang="en-LK" sz="3600" dirty="0">
                <a:ea typeface="ＭＳ Ｐゴシック" panose="020B0600070205080204" pitchFamily="34" charset="-128"/>
              </a:rPr>
              <a:t>Objective (examples)</a:t>
            </a:r>
          </a:p>
        </p:txBody>
      </p:sp>
      <p:sp>
        <p:nvSpPr>
          <p:cNvPr id="6" name="Content Placeholder 2">
            <a:extLst>
              <a:ext uri="{FF2B5EF4-FFF2-40B4-BE49-F238E27FC236}">
                <a16:creationId xmlns:a16="http://schemas.microsoft.com/office/drawing/2014/main" id="{856ED3A6-05C5-A74C-854F-B0A867FD82F8}"/>
              </a:ext>
            </a:extLst>
          </p:cNvPr>
          <p:cNvSpPr txBox="1">
            <a:spLocks/>
          </p:cNvSpPr>
          <p:nvPr/>
        </p:nvSpPr>
        <p:spPr bwMode="auto">
          <a:xfrm>
            <a:off x="1981199" y="1600200"/>
            <a:ext cx="9049657" cy="4343400"/>
          </a:xfrm>
          <a:prstGeom prst="rect">
            <a:avLst/>
          </a:prstGeom>
          <a:noFill/>
          <a:ln w="9525">
            <a:noFill/>
            <a:miter lim="800000"/>
            <a:headEnd/>
            <a:tailEnd/>
          </a:ln>
          <a:effectLst/>
        </p:spPr>
        <p:txBody>
          <a:bodyPr/>
          <a:lstStyle/>
          <a:p>
            <a:pPr marL="365760" indent="-365760">
              <a:spcBef>
                <a:spcPts val="600"/>
              </a:spcBef>
              <a:spcAft>
                <a:spcPts val="1800"/>
              </a:spcAft>
              <a:buFontTx/>
              <a:buChar char="•"/>
              <a:defRPr/>
            </a:pPr>
            <a:r>
              <a:rPr lang="en-US" sz="2400" kern="0" dirty="0">
                <a:latin typeface="+mj-lt"/>
              </a:rPr>
              <a:t>Aggressively advocate to increase national HIV budget by 8% each year for the next four years.</a:t>
            </a:r>
          </a:p>
          <a:p>
            <a:pPr marL="365760" indent="-365760">
              <a:spcBef>
                <a:spcPts val="600"/>
              </a:spcBef>
              <a:spcAft>
                <a:spcPts val="1800"/>
              </a:spcAft>
              <a:buFontTx/>
              <a:buChar char="•"/>
              <a:defRPr/>
            </a:pPr>
            <a:r>
              <a:rPr lang="en-US" sz="2400" kern="0" dirty="0">
                <a:latin typeface="+mj-lt"/>
              </a:rPr>
              <a:t>Double the percentage of secondary school students who can correctly identify TB symptoms by 2015.</a:t>
            </a:r>
          </a:p>
          <a:p>
            <a:pPr marL="365760" indent="-365760">
              <a:spcBef>
                <a:spcPts val="600"/>
              </a:spcBef>
              <a:spcAft>
                <a:spcPts val="1800"/>
              </a:spcAft>
              <a:buFontTx/>
              <a:buChar char="•"/>
              <a:defRPr/>
            </a:pPr>
            <a:r>
              <a:rPr lang="en-US" sz="2400" kern="0" dirty="0">
                <a:latin typeface="+mj-lt"/>
              </a:rPr>
              <a:t>Design and pilot a treatment support program for newly released drug offenders with HIV by 2025.</a:t>
            </a:r>
          </a:p>
          <a:p>
            <a:pPr marL="342900" indent="-342900">
              <a:spcBef>
                <a:spcPct val="20000"/>
              </a:spcBef>
              <a:defRPr/>
            </a:pPr>
            <a:endParaRPr lang="en-US" sz="2400"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005CCD5-B6D3-7E47-9363-378A6CA55CF5}"/>
              </a:ext>
            </a:extLst>
          </p:cNvPr>
          <p:cNvSpPr>
            <a:spLocks noGrp="1"/>
          </p:cNvSpPr>
          <p:nvPr>
            <p:ph type="title"/>
          </p:nvPr>
        </p:nvSpPr>
        <p:spPr>
          <a:xfrm>
            <a:off x="1905000" y="304800"/>
            <a:ext cx="8229600" cy="895350"/>
          </a:xfrm>
        </p:spPr>
        <p:txBody>
          <a:bodyPr/>
          <a:lstStyle/>
          <a:p>
            <a:r>
              <a:rPr lang="en-US" altLang="en-LK" sz="3600">
                <a:ea typeface="ＭＳ Ｐゴシック" panose="020B0600070205080204" pitchFamily="34" charset="-128"/>
              </a:rPr>
              <a:t>INPUTS</a:t>
            </a:r>
          </a:p>
        </p:txBody>
      </p:sp>
      <p:sp>
        <p:nvSpPr>
          <p:cNvPr id="4" name="Content Placeholder 2">
            <a:extLst>
              <a:ext uri="{FF2B5EF4-FFF2-40B4-BE49-F238E27FC236}">
                <a16:creationId xmlns:a16="http://schemas.microsoft.com/office/drawing/2014/main" id="{7277D807-0D70-AC4E-A2C8-DCFF9D076445}"/>
              </a:ext>
            </a:extLst>
          </p:cNvPr>
          <p:cNvSpPr>
            <a:spLocks noGrp="1"/>
          </p:cNvSpPr>
          <p:nvPr>
            <p:ph idx="1"/>
          </p:nvPr>
        </p:nvSpPr>
        <p:spPr>
          <a:xfrm>
            <a:off x="1981200" y="1676400"/>
            <a:ext cx="8686800" cy="1447800"/>
          </a:xfrm>
        </p:spPr>
        <p:txBody>
          <a:bodyPr>
            <a:normAutofit/>
          </a:bodyPr>
          <a:lstStyle/>
          <a:p>
            <a:pPr marL="365760" indent="-365760">
              <a:buFont typeface="Arial"/>
              <a:buChar char="•"/>
              <a:defRPr/>
            </a:pPr>
            <a:r>
              <a:rPr lang="en-US" dirty="0">
                <a:latin typeface="+mj-lt"/>
              </a:rPr>
              <a:t>Resources needed to plan and implement programme</a:t>
            </a:r>
          </a:p>
          <a:p>
            <a:pPr marL="365760" indent="-365760">
              <a:spcBef>
                <a:spcPts val="1800"/>
              </a:spcBef>
              <a:buFont typeface="Arial"/>
              <a:buChar char="•"/>
              <a:defRPr/>
            </a:pPr>
            <a:r>
              <a:rPr lang="en-US" dirty="0">
                <a:latin typeface="+mj-lt"/>
              </a:rPr>
              <a:t>“Raw materials” of a social project</a:t>
            </a:r>
          </a:p>
          <a:p>
            <a:pPr marL="274320" indent="-274320">
              <a:buClr>
                <a:schemeClr val="accent3"/>
              </a:buClr>
              <a:buNone/>
              <a:defRPr/>
            </a:pPr>
            <a:endParaRPr lang="en-US" dirty="0"/>
          </a:p>
          <a:p>
            <a:pPr marL="274320" indent="-274320">
              <a:buClr>
                <a:schemeClr val="accent3"/>
              </a:buClr>
              <a:buFont typeface="Wingdings 2"/>
              <a:buChar char=""/>
              <a:defRPr/>
            </a:pPr>
            <a:endParaRPr lang="en-US" dirty="0"/>
          </a:p>
        </p:txBody>
      </p:sp>
      <p:sp>
        <p:nvSpPr>
          <p:cNvPr id="5" name="Title 1">
            <a:extLst>
              <a:ext uri="{FF2B5EF4-FFF2-40B4-BE49-F238E27FC236}">
                <a16:creationId xmlns:a16="http://schemas.microsoft.com/office/drawing/2014/main" id="{896EE2D4-5EC6-0A47-AFF5-C4281B56BE21}"/>
              </a:ext>
            </a:extLst>
          </p:cNvPr>
          <p:cNvSpPr txBox="1">
            <a:spLocks/>
          </p:cNvSpPr>
          <p:nvPr/>
        </p:nvSpPr>
        <p:spPr bwMode="auto">
          <a:xfrm>
            <a:off x="1981200" y="3200400"/>
            <a:ext cx="7772400" cy="609600"/>
          </a:xfrm>
          <a:prstGeom prst="rect">
            <a:avLst/>
          </a:prstGeom>
          <a:noFill/>
          <a:ln w="9525">
            <a:noFill/>
            <a:miter lim="800000"/>
            <a:headEnd/>
            <a:tailEnd/>
          </a:ln>
          <a:effectLst/>
        </p:spPr>
        <p:txBody>
          <a:bodyPr/>
          <a:lstStyle/>
          <a:p>
            <a:pPr>
              <a:defRPr/>
            </a:pPr>
            <a:r>
              <a:rPr lang="en-US" sz="2400" b="1" kern="0" dirty="0">
                <a:solidFill>
                  <a:srgbClr val="FFFF00"/>
                </a:solidFill>
                <a:latin typeface="+mj-lt"/>
                <a:ea typeface="+mj-ea"/>
                <a:cs typeface="+mj-cs"/>
              </a:rPr>
              <a:t>Examples</a:t>
            </a:r>
            <a:r>
              <a:rPr lang="en-US" sz="3200" b="1" kern="0" dirty="0">
                <a:solidFill>
                  <a:srgbClr val="FFFF00"/>
                </a:solidFill>
                <a:latin typeface="+mj-lt"/>
                <a:ea typeface="+mj-ea"/>
                <a:cs typeface="+mj-cs"/>
              </a:rPr>
              <a:t>     </a:t>
            </a:r>
          </a:p>
        </p:txBody>
      </p:sp>
      <p:sp>
        <p:nvSpPr>
          <p:cNvPr id="6" name="Content Placeholder 2">
            <a:extLst>
              <a:ext uri="{FF2B5EF4-FFF2-40B4-BE49-F238E27FC236}">
                <a16:creationId xmlns:a16="http://schemas.microsoft.com/office/drawing/2014/main" id="{E6DEF782-B2DF-F04B-8EAF-D53CF3F177A0}"/>
              </a:ext>
            </a:extLst>
          </p:cNvPr>
          <p:cNvSpPr txBox="1">
            <a:spLocks/>
          </p:cNvSpPr>
          <p:nvPr/>
        </p:nvSpPr>
        <p:spPr bwMode="auto">
          <a:xfrm>
            <a:off x="1981200" y="3886200"/>
            <a:ext cx="7848600" cy="2667000"/>
          </a:xfrm>
          <a:prstGeom prst="rect">
            <a:avLst/>
          </a:prstGeom>
          <a:noFill/>
          <a:ln w="9525">
            <a:noFill/>
            <a:miter lim="800000"/>
            <a:headEnd/>
            <a:tailEnd/>
          </a:ln>
          <a:effectLst/>
        </p:spPr>
        <p:txBody>
          <a:bodyPr/>
          <a:lstStyle/>
          <a:p>
            <a:pPr marL="365760" indent="-365760">
              <a:spcBef>
                <a:spcPct val="20000"/>
              </a:spcBef>
              <a:buFontTx/>
              <a:buChar char="•"/>
              <a:defRPr/>
            </a:pPr>
            <a:r>
              <a:rPr lang="en-US" sz="2400" kern="0" dirty="0">
                <a:latin typeface="+mj-lt"/>
              </a:rPr>
              <a:t>Money</a:t>
            </a:r>
          </a:p>
          <a:p>
            <a:pPr marL="365760" indent="-365760">
              <a:spcBef>
                <a:spcPct val="20000"/>
              </a:spcBef>
              <a:buFontTx/>
              <a:buChar char="•"/>
              <a:defRPr/>
            </a:pPr>
            <a:r>
              <a:rPr lang="en-US" sz="2400" kern="0" dirty="0">
                <a:latin typeface="+mj-lt"/>
              </a:rPr>
              <a:t>Staff</a:t>
            </a:r>
          </a:p>
          <a:p>
            <a:pPr marL="365760" indent="-365760">
              <a:spcBef>
                <a:spcPct val="20000"/>
              </a:spcBef>
              <a:buFontTx/>
              <a:buChar char="•"/>
              <a:defRPr/>
            </a:pPr>
            <a:r>
              <a:rPr lang="en-US" sz="2400" kern="0" dirty="0">
                <a:latin typeface="+mj-lt"/>
              </a:rPr>
              <a:t>Volunteers</a:t>
            </a:r>
          </a:p>
          <a:p>
            <a:pPr marL="365760" indent="-365760">
              <a:spcBef>
                <a:spcPct val="20000"/>
              </a:spcBef>
              <a:buFontTx/>
              <a:buChar char="•"/>
              <a:defRPr/>
            </a:pPr>
            <a:r>
              <a:rPr lang="en-US" sz="2400" kern="0" dirty="0">
                <a:latin typeface="+mj-lt"/>
              </a:rPr>
              <a:t>Policies, guidelines</a:t>
            </a:r>
          </a:p>
          <a:p>
            <a:pPr marL="365760" indent="-365760">
              <a:spcBef>
                <a:spcPct val="20000"/>
              </a:spcBef>
              <a:buFontTx/>
              <a:buChar char="•"/>
              <a:defRPr/>
            </a:pPr>
            <a:r>
              <a:rPr lang="en-US" sz="2400" kern="0" dirty="0">
                <a:latin typeface="+mj-lt"/>
              </a:rPr>
              <a:t>Equipment </a:t>
            </a:r>
          </a:p>
          <a:p>
            <a:pPr marL="365760" indent="-365760">
              <a:spcBef>
                <a:spcPct val="20000"/>
              </a:spcBef>
              <a:buFontTx/>
              <a:buChar char="•"/>
              <a:defRPr/>
            </a:pPr>
            <a:r>
              <a:rPr lang="en-US" sz="2400" kern="0" dirty="0">
                <a:latin typeface="+mj-lt"/>
              </a:rPr>
              <a:t>Partners</a:t>
            </a:r>
          </a:p>
          <a:p>
            <a:pPr marL="342900" indent="-342900">
              <a:spcBef>
                <a:spcPct val="20000"/>
              </a:spcBef>
              <a:defRPr/>
            </a:pPr>
            <a:endParaRPr lang="en-US" sz="2400" kern="0" dirty="0"/>
          </a:p>
          <a:p>
            <a:pPr marL="342900" indent="-342900">
              <a:spcBef>
                <a:spcPct val="20000"/>
              </a:spcBef>
              <a:buFontTx/>
              <a:buChar char="•"/>
              <a:defRPr/>
            </a:pPr>
            <a:endParaRPr lang="en-US" sz="2400" kern="0" dirty="0"/>
          </a:p>
        </p:txBody>
      </p:sp>
      <p:pic>
        <p:nvPicPr>
          <p:cNvPr id="1026" name="Picture 2" descr="C:\Program Files (x86)\Microsoft Office\MEDIA\CAGCAT10\j0222015.wmf">
            <a:extLst>
              <a:ext uri="{FF2B5EF4-FFF2-40B4-BE49-F238E27FC236}">
                <a16:creationId xmlns:a16="http://schemas.microsoft.com/office/drawing/2014/main" id="{9AA545A8-1037-1648-9E49-747253D96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587751"/>
            <a:ext cx="990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Program Files (x86)\Microsoft Office\MEDIA\CAGCAT10\j0240719.wmf">
            <a:extLst>
              <a:ext uri="{FF2B5EF4-FFF2-40B4-BE49-F238E27FC236}">
                <a16:creationId xmlns:a16="http://schemas.microsoft.com/office/drawing/2014/main" id="{161BE7B3-8B87-FE47-8A67-C9A9E44E8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1" y="3505200"/>
            <a:ext cx="873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Program Files (x86)\Microsoft Office\MEDIA\CAGCAT10\j0305257.wmf">
            <a:extLst>
              <a:ext uri="{FF2B5EF4-FFF2-40B4-BE49-F238E27FC236}">
                <a16:creationId xmlns:a16="http://schemas.microsoft.com/office/drawing/2014/main" id="{6BF113FD-82AE-1E4A-8EB5-84B6436B1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730625"/>
            <a:ext cx="758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4583581-0F43-074D-BF28-8414219F9B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3581400"/>
            <a:ext cx="1143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D439243-A0F3-8B43-ADDC-F292879CD5DD}"/>
              </a:ext>
            </a:extLst>
          </p:cNvPr>
          <p:cNvSpPr>
            <a:spLocks noGrp="1"/>
          </p:cNvSpPr>
          <p:nvPr>
            <p:ph type="title"/>
          </p:nvPr>
        </p:nvSpPr>
        <p:spPr>
          <a:xfrm>
            <a:off x="1905000" y="228600"/>
            <a:ext cx="8229600" cy="895350"/>
          </a:xfrm>
        </p:spPr>
        <p:txBody>
          <a:bodyPr/>
          <a:lstStyle/>
          <a:p>
            <a:r>
              <a:rPr lang="en-US" altLang="en-LK" sz="4000">
                <a:ea typeface="ＭＳ Ｐゴシック" panose="020B0600070205080204" pitchFamily="34" charset="-128"/>
              </a:rPr>
              <a:t>ACTIVITIES</a:t>
            </a:r>
          </a:p>
        </p:txBody>
      </p:sp>
      <p:sp>
        <p:nvSpPr>
          <p:cNvPr id="5" name="Content Placeholder 2">
            <a:extLst>
              <a:ext uri="{FF2B5EF4-FFF2-40B4-BE49-F238E27FC236}">
                <a16:creationId xmlns:a16="http://schemas.microsoft.com/office/drawing/2014/main" id="{9BE22279-BD28-ED49-9B8D-975A83F0438D}"/>
              </a:ext>
            </a:extLst>
          </p:cNvPr>
          <p:cNvSpPr>
            <a:spLocks noGrp="1"/>
          </p:cNvSpPr>
          <p:nvPr>
            <p:ph idx="1"/>
          </p:nvPr>
        </p:nvSpPr>
        <p:spPr>
          <a:xfrm>
            <a:off x="1905000" y="1371600"/>
            <a:ext cx="8229600" cy="4724400"/>
          </a:xfrm>
        </p:spPr>
        <p:txBody>
          <a:bodyPr>
            <a:normAutofit/>
          </a:bodyPr>
          <a:lstStyle/>
          <a:p>
            <a:pPr marL="365760" indent="-365760">
              <a:spcBef>
                <a:spcPts val="1800"/>
              </a:spcBef>
              <a:buFont typeface="Arial"/>
              <a:buChar char="•"/>
              <a:defRPr/>
            </a:pPr>
            <a:r>
              <a:rPr lang="en-US" dirty="0">
                <a:latin typeface="+mj-lt"/>
              </a:rPr>
              <a:t>The work that we do, what we implement</a:t>
            </a:r>
          </a:p>
          <a:p>
            <a:pPr marL="365760" indent="-365760">
              <a:spcBef>
                <a:spcPts val="1800"/>
              </a:spcBef>
              <a:buFont typeface="Arial"/>
              <a:buChar char="•"/>
              <a:defRPr/>
            </a:pPr>
            <a:r>
              <a:rPr lang="en-US" dirty="0">
                <a:latin typeface="+mj-lt"/>
              </a:rPr>
              <a:t>Also called “processes”</a:t>
            </a:r>
          </a:p>
        </p:txBody>
      </p:sp>
      <p:sp>
        <p:nvSpPr>
          <p:cNvPr id="6" name="Title 1">
            <a:extLst>
              <a:ext uri="{FF2B5EF4-FFF2-40B4-BE49-F238E27FC236}">
                <a16:creationId xmlns:a16="http://schemas.microsoft.com/office/drawing/2014/main" id="{DD7AE547-50B9-AF4A-99DC-BF204A8C7DA9}"/>
              </a:ext>
            </a:extLst>
          </p:cNvPr>
          <p:cNvSpPr txBox="1">
            <a:spLocks/>
          </p:cNvSpPr>
          <p:nvPr/>
        </p:nvSpPr>
        <p:spPr bwMode="auto">
          <a:xfrm>
            <a:off x="1981200" y="3276600"/>
            <a:ext cx="7772400" cy="609600"/>
          </a:xfrm>
          <a:prstGeom prst="rect">
            <a:avLst/>
          </a:prstGeom>
          <a:noFill/>
          <a:ln w="9525">
            <a:noFill/>
            <a:miter lim="800000"/>
            <a:headEnd/>
            <a:tailEnd/>
          </a:ln>
          <a:effectLst/>
        </p:spPr>
        <p:txBody>
          <a:bodyPr/>
          <a:lstStyle/>
          <a:p>
            <a:pPr>
              <a:defRPr/>
            </a:pPr>
            <a:r>
              <a:rPr lang="en-US" sz="2400" b="1" kern="0" dirty="0">
                <a:solidFill>
                  <a:srgbClr val="FFFF00"/>
                </a:solidFill>
                <a:latin typeface="+mj-lt"/>
                <a:ea typeface="+mj-ea"/>
                <a:cs typeface="+mj-cs"/>
              </a:rPr>
              <a:t>Examples</a:t>
            </a:r>
          </a:p>
        </p:txBody>
      </p:sp>
      <p:sp>
        <p:nvSpPr>
          <p:cNvPr id="7" name="Content Placeholder 2">
            <a:extLst>
              <a:ext uri="{FF2B5EF4-FFF2-40B4-BE49-F238E27FC236}">
                <a16:creationId xmlns:a16="http://schemas.microsoft.com/office/drawing/2014/main" id="{96730555-93D9-E541-A11F-30DE8C8B5A44}"/>
              </a:ext>
            </a:extLst>
          </p:cNvPr>
          <p:cNvSpPr txBox="1">
            <a:spLocks/>
          </p:cNvSpPr>
          <p:nvPr/>
        </p:nvSpPr>
        <p:spPr bwMode="auto">
          <a:xfrm>
            <a:off x="1981200" y="3886200"/>
            <a:ext cx="7772400" cy="2286000"/>
          </a:xfrm>
          <a:prstGeom prst="rect">
            <a:avLst/>
          </a:prstGeom>
          <a:noFill/>
          <a:ln w="9525">
            <a:noFill/>
            <a:miter lim="800000"/>
            <a:headEnd/>
            <a:tailEnd/>
          </a:ln>
          <a:effectLst/>
        </p:spPr>
        <p:txBody>
          <a:bodyPr/>
          <a:lstStyle/>
          <a:p>
            <a:pPr marL="365760" indent="-365760">
              <a:spcBef>
                <a:spcPct val="20000"/>
              </a:spcBef>
              <a:buFontTx/>
              <a:buChar char="•"/>
              <a:defRPr/>
            </a:pPr>
            <a:r>
              <a:rPr lang="en-US" sz="2400" kern="0" dirty="0">
                <a:latin typeface="+mj-lt"/>
              </a:rPr>
              <a:t>Training events</a:t>
            </a:r>
          </a:p>
          <a:p>
            <a:pPr marL="365760" indent="-365760">
              <a:spcBef>
                <a:spcPct val="20000"/>
              </a:spcBef>
              <a:buFontTx/>
              <a:buChar char="•"/>
              <a:defRPr/>
            </a:pPr>
            <a:r>
              <a:rPr lang="en-US" sz="2400" kern="0" dirty="0">
                <a:latin typeface="+mj-lt"/>
              </a:rPr>
              <a:t>Meetings</a:t>
            </a:r>
          </a:p>
          <a:p>
            <a:pPr marL="365760" indent="-365760">
              <a:spcBef>
                <a:spcPct val="20000"/>
              </a:spcBef>
              <a:buFontTx/>
              <a:buChar char="•"/>
              <a:defRPr/>
            </a:pPr>
            <a:r>
              <a:rPr lang="en-US" sz="2400" kern="0" dirty="0">
                <a:latin typeface="+mj-lt"/>
              </a:rPr>
              <a:t>Events</a:t>
            </a:r>
          </a:p>
          <a:p>
            <a:pPr marL="365760" indent="-365760">
              <a:spcBef>
                <a:spcPct val="20000"/>
              </a:spcBef>
              <a:buFontTx/>
              <a:buChar char="•"/>
              <a:defRPr/>
            </a:pPr>
            <a:r>
              <a:rPr lang="en-US" sz="2400" kern="0" dirty="0">
                <a:latin typeface="+mj-lt"/>
              </a:rPr>
              <a:t>Outreach</a:t>
            </a:r>
          </a:p>
          <a:p>
            <a:pPr marL="365760" indent="-365760">
              <a:spcBef>
                <a:spcPct val="20000"/>
              </a:spcBef>
              <a:buFontTx/>
              <a:buChar char="•"/>
              <a:defRPr/>
            </a:pPr>
            <a:r>
              <a:rPr lang="en-US" sz="2400" kern="0" dirty="0">
                <a:latin typeface="+mj-lt"/>
              </a:rPr>
              <a:t>Home visits</a:t>
            </a:r>
          </a:p>
        </p:txBody>
      </p:sp>
      <p:pic>
        <p:nvPicPr>
          <p:cNvPr id="28678" name="Picture 7" descr="C:\Users\sokromeshko\Documents\ACSM - E&amp;E\Workshops\M&amp;E Workshop\Photos\DSC07398.JPG">
            <a:extLst>
              <a:ext uri="{FF2B5EF4-FFF2-40B4-BE49-F238E27FC236}">
                <a16:creationId xmlns:a16="http://schemas.microsoft.com/office/drawing/2014/main" id="{34851798-C7E1-CC49-BE82-91A01E478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2743201"/>
            <a:ext cx="4803775"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209E959-969C-C740-82D0-B31CF0C71D0E}"/>
              </a:ext>
            </a:extLst>
          </p:cNvPr>
          <p:cNvSpPr>
            <a:spLocks noGrp="1"/>
          </p:cNvSpPr>
          <p:nvPr>
            <p:ph type="title"/>
          </p:nvPr>
        </p:nvSpPr>
        <p:spPr>
          <a:xfrm>
            <a:off x="1981200" y="228600"/>
            <a:ext cx="8229600" cy="895350"/>
          </a:xfrm>
        </p:spPr>
        <p:txBody>
          <a:bodyPr/>
          <a:lstStyle/>
          <a:p>
            <a:r>
              <a:rPr lang="en-US" altLang="en-LK" sz="3600">
                <a:ea typeface="ＭＳ Ｐゴシック" panose="020B0600070205080204" pitchFamily="34" charset="-128"/>
              </a:rPr>
              <a:t>OUTPUTS	</a:t>
            </a:r>
          </a:p>
        </p:txBody>
      </p:sp>
      <p:sp>
        <p:nvSpPr>
          <p:cNvPr id="4" name="Content Placeholder 2">
            <a:extLst>
              <a:ext uri="{FF2B5EF4-FFF2-40B4-BE49-F238E27FC236}">
                <a16:creationId xmlns:a16="http://schemas.microsoft.com/office/drawing/2014/main" id="{6CFDD377-03A4-5C41-B5C8-C9F1EC1360FA}"/>
              </a:ext>
            </a:extLst>
          </p:cNvPr>
          <p:cNvSpPr>
            <a:spLocks noGrp="1"/>
          </p:cNvSpPr>
          <p:nvPr>
            <p:ph idx="1"/>
          </p:nvPr>
        </p:nvSpPr>
        <p:spPr>
          <a:xfrm>
            <a:off x="1905000" y="1447800"/>
            <a:ext cx="8229600" cy="4724400"/>
          </a:xfrm>
        </p:spPr>
        <p:txBody>
          <a:bodyPr>
            <a:normAutofit/>
          </a:bodyPr>
          <a:lstStyle/>
          <a:p>
            <a:pPr marL="365760" indent="-365760">
              <a:spcBef>
                <a:spcPts val="1800"/>
              </a:spcBef>
              <a:buFont typeface="Arial"/>
              <a:buChar char="•"/>
              <a:defRPr/>
            </a:pPr>
            <a:r>
              <a:rPr lang="en-US" b="1" u="sng" dirty="0">
                <a:solidFill>
                  <a:srgbClr val="FFFF00">
                    <a:alpha val="70000"/>
                  </a:srgbClr>
                </a:solidFill>
                <a:latin typeface="+mj-lt"/>
              </a:rPr>
              <a:t>Immediate results of activities</a:t>
            </a:r>
          </a:p>
          <a:p>
            <a:pPr marL="365760" indent="-365760">
              <a:spcBef>
                <a:spcPts val="1800"/>
              </a:spcBef>
              <a:buFont typeface="Arial"/>
              <a:buChar char="•"/>
              <a:defRPr/>
            </a:pPr>
            <a:r>
              <a:rPr lang="en-US" dirty="0">
                <a:latin typeface="+mj-lt"/>
              </a:rPr>
              <a:t>What we can measure/count right after the activity</a:t>
            </a:r>
          </a:p>
        </p:txBody>
      </p:sp>
      <p:sp>
        <p:nvSpPr>
          <p:cNvPr id="5" name="Title 1">
            <a:extLst>
              <a:ext uri="{FF2B5EF4-FFF2-40B4-BE49-F238E27FC236}">
                <a16:creationId xmlns:a16="http://schemas.microsoft.com/office/drawing/2014/main" id="{D3D71F55-A3B2-7342-A019-FD4CFA4EC9D2}"/>
              </a:ext>
            </a:extLst>
          </p:cNvPr>
          <p:cNvSpPr txBox="1">
            <a:spLocks/>
          </p:cNvSpPr>
          <p:nvPr/>
        </p:nvSpPr>
        <p:spPr bwMode="auto">
          <a:xfrm>
            <a:off x="2057400" y="3117850"/>
            <a:ext cx="7772400" cy="609600"/>
          </a:xfrm>
          <a:prstGeom prst="rect">
            <a:avLst/>
          </a:prstGeom>
          <a:noFill/>
          <a:ln w="9525">
            <a:noFill/>
            <a:miter lim="800000"/>
            <a:headEnd/>
            <a:tailEnd/>
          </a:ln>
          <a:effectLst/>
        </p:spPr>
        <p:txBody>
          <a:bodyPr/>
          <a:lstStyle/>
          <a:p>
            <a:pPr>
              <a:defRPr/>
            </a:pPr>
            <a:r>
              <a:rPr lang="en-US" sz="2400" b="1" kern="0" dirty="0">
                <a:solidFill>
                  <a:srgbClr val="FFFF00"/>
                </a:solidFill>
                <a:latin typeface="+mj-lt"/>
                <a:ea typeface="+mj-ea"/>
                <a:cs typeface="+mj-cs"/>
              </a:rPr>
              <a:t>Examples</a:t>
            </a:r>
            <a:r>
              <a:rPr lang="en-US" sz="2400" b="1" kern="0" dirty="0">
                <a:solidFill>
                  <a:srgbClr val="800000"/>
                </a:solidFill>
                <a:latin typeface="+mj-lt"/>
                <a:ea typeface="+mj-ea"/>
                <a:cs typeface="+mj-cs"/>
              </a:rPr>
              <a:t>	</a:t>
            </a:r>
          </a:p>
        </p:txBody>
      </p:sp>
      <p:sp>
        <p:nvSpPr>
          <p:cNvPr id="6" name="Content Placeholder 2">
            <a:extLst>
              <a:ext uri="{FF2B5EF4-FFF2-40B4-BE49-F238E27FC236}">
                <a16:creationId xmlns:a16="http://schemas.microsoft.com/office/drawing/2014/main" id="{DCBB66A0-74FB-CA42-BEF6-950ADDC4E23F}"/>
              </a:ext>
            </a:extLst>
          </p:cNvPr>
          <p:cNvSpPr txBox="1">
            <a:spLocks/>
          </p:cNvSpPr>
          <p:nvPr/>
        </p:nvSpPr>
        <p:spPr bwMode="auto">
          <a:xfrm>
            <a:off x="2057400" y="3771900"/>
            <a:ext cx="7086600" cy="2209800"/>
          </a:xfrm>
          <a:prstGeom prst="rect">
            <a:avLst/>
          </a:prstGeom>
          <a:noFill/>
          <a:ln w="9525">
            <a:noFill/>
            <a:miter lim="800000"/>
            <a:headEnd/>
            <a:tailEnd/>
          </a:ln>
          <a:effectLst/>
        </p:spPr>
        <p:txBody>
          <a:bodyPr/>
          <a:lstStyle/>
          <a:p>
            <a:pPr marL="365760" indent="-365760">
              <a:spcBef>
                <a:spcPts val="600"/>
              </a:spcBef>
              <a:spcAft>
                <a:spcPts val="600"/>
              </a:spcAft>
              <a:buFontTx/>
              <a:buChar char="•"/>
              <a:defRPr/>
            </a:pPr>
            <a:r>
              <a:rPr lang="en-US" sz="2400" kern="0" dirty="0">
                <a:latin typeface="+mj-lt"/>
              </a:rPr>
              <a:t>Number of people rehabilitated</a:t>
            </a:r>
          </a:p>
          <a:p>
            <a:pPr marL="365760" indent="-365760">
              <a:spcBef>
                <a:spcPts val="600"/>
              </a:spcBef>
              <a:spcAft>
                <a:spcPts val="600"/>
              </a:spcAft>
              <a:buFontTx/>
              <a:buChar char="•"/>
              <a:defRPr/>
            </a:pPr>
            <a:r>
              <a:rPr lang="en-US" sz="2400" kern="0" dirty="0">
                <a:latin typeface="+mj-lt"/>
              </a:rPr>
              <a:t>Number of brochures produced</a:t>
            </a:r>
          </a:p>
          <a:p>
            <a:pPr marL="365760" indent="-365760">
              <a:spcBef>
                <a:spcPts val="600"/>
              </a:spcBef>
              <a:spcAft>
                <a:spcPts val="600"/>
              </a:spcAft>
              <a:buFontTx/>
              <a:buChar char="•"/>
              <a:defRPr/>
            </a:pPr>
            <a:r>
              <a:rPr lang="en-US" sz="2400" kern="0" dirty="0">
                <a:latin typeface="+mj-lt"/>
              </a:rPr>
              <a:t>Number of policymakers reached with </a:t>
            </a:r>
            <a:br>
              <a:rPr lang="en-US" sz="2400" kern="0" dirty="0">
                <a:latin typeface="+mj-lt"/>
              </a:rPr>
            </a:br>
            <a:r>
              <a:rPr lang="en-US" sz="2400" kern="0" dirty="0">
                <a:latin typeface="+mj-lt"/>
              </a:rPr>
              <a:t>advocacy activity</a:t>
            </a:r>
          </a:p>
        </p:txBody>
      </p:sp>
      <p:pic>
        <p:nvPicPr>
          <p:cNvPr id="3073" name="Picture 1" descr="C:\Users\ccolvin\AppData\Local\Microsoft\Windows\Temporary Internet Files\Content.IE5\4I3R5LQ3\MC900434727[1].PNG">
            <a:extLst>
              <a:ext uri="{FF2B5EF4-FFF2-40B4-BE49-F238E27FC236}">
                <a16:creationId xmlns:a16="http://schemas.microsoft.com/office/drawing/2014/main" id="{1FF86B95-56F8-5A45-933E-053413D56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Users\ccolvin\AppData\Local\Microsoft\Windows\Temporary Internet Files\Content.IE5\4I3R5LQ3\MC900434727[1].PNG">
            <a:extLst>
              <a:ext uri="{FF2B5EF4-FFF2-40B4-BE49-F238E27FC236}">
                <a16:creationId xmlns:a16="http://schemas.microsoft.com/office/drawing/2014/main" id="{B04AD714-AF36-114E-B4E5-536C5514A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Users\ccolvin\AppData\Local\Microsoft\Windows\Temporary Internet Files\Content.IE5\4I3R5LQ3\MC900434727[1].PNG">
            <a:extLst>
              <a:ext uri="{FF2B5EF4-FFF2-40B4-BE49-F238E27FC236}">
                <a16:creationId xmlns:a16="http://schemas.microsoft.com/office/drawing/2014/main" id="{777A9AD2-49BD-ED41-9130-EAEE6A771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3352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ccolvin\AppData\Local\Microsoft\Windows\Temporary Internet Files\Content.IE5\4I3R5LQ3\MC900434727[1].PNG">
            <a:extLst>
              <a:ext uri="{FF2B5EF4-FFF2-40B4-BE49-F238E27FC236}">
                <a16:creationId xmlns:a16="http://schemas.microsoft.com/office/drawing/2014/main" id="{27653B64-6788-C649-9702-252272111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410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C:\Users\ccolvin\AppData\Local\Microsoft\Windows\Temporary Internet Files\Content.IE5\4I3R5LQ3\MC900434727[1].PNG">
            <a:extLst>
              <a:ext uri="{FF2B5EF4-FFF2-40B4-BE49-F238E27FC236}">
                <a16:creationId xmlns:a16="http://schemas.microsoft.com/office/drawing/2014/main" id="{9265A26F-C614-674C-935E-7A7082360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124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77128BA-CD8E-3948-804F-6A6F95D99DB0}"/>
              </a:ext>
            </a:extLst>
          </p:cNvPr>
          <p:cNvSpPr>
            <a:spLocks noGrp="1"/>
          </p:cNvSpPr>
          <p:nvPr>
            <p:ph type="title"/>
          </p:nvPr>
        </p:nvSpPr>
        <p:spPr>
          <a:xfrm>
            <a:off x="1905000" y="304800"/>
            <a:ext cx="8229600" cy="742950"/>
          </a:xfrm>
        </p:spPr>
        <p:txBody>
          <a:bodyPr/>
          <a:lstStyle/>
          <a:p>
            <a:r>
              <a:rPr lang="en-US" altLang="en-LK" sz="3600">
                <a:ea typeface="ＭＳ Ｐゴシック" panose="020B0600070205080204" pitchFamily="34" charset="-128"/>
              </a:rPr>
              <a:t>OUTCOMES</a:t>
            </a:r>
          </a:p>
        </p:txBody>
      </p:sp>
      <p:sp>
        <p:nvSpPr>
          <p:cNvPr id="4" name="Content Placeholder 2">
            <a:extLst>
              <a:ext uri="{FF2B5EF4-FFF2-40B4-BE49-F238E27FC236}">
                <a16:creationId xmlns:a16="http://schemas.microsoft.com/office/drawing/2014/main" id="{6C47BB26-2FF6-864F-B7A8-C81B115CB1F6}"/>
              </a:ext>
            </a:extLst>
          </p:cNvPr>
          <p:cNvSpPr>
            <a:spLocks noGrp="1"/>
          </p:cNvSpPr>
          <p:nvPr>
            <p:ph idx="1"/>
          </p:nvPr>
        </p:nvSpPr>
        <p:spPr>
          <a:xfrm>
            <a:off x="1981199" y="1524000"/>
            <a:ext cx="9427029" cy="5029200"/>
          </a:xfrm>
        </p:spPr>
        <p:txBody>
          <a:bodyPr>
            <a:normAutofit/>
          </a:bodyPr>
          <a:lstStyle/>
          <a:p>
            <a:pPr marL="365760" indent="-365760">
              <a:spcBef>
                <a:spcPts val="1800"/>
              </a:spcBef>
              <a:buFont typeface="Arial"/>
              <a:buChar char="•"/>
              <a:defRPr/>
            </a:pPr>
            <a:r>
              <a:rPr lang="en-US" dirty="0">
                <a:latin typeface="+mj-lt"/>
              </a:rPr>
              <a:t>“Ripple effects” of CSO activities</a:t>
            </a:r>
          </a:p>
          <a:p>
            <a:pPr marL="365760" indent="-365760">
              <a:spcBef>
                <a:spcPts val="1800"/>
              </a:spcBef>
              <a:buFont typeface="Arial"/>
              <a:buChar char="•"/>
              <a:defRPr/>
            </a:pPr>
            <a:r>
              <a:rPr lang="en-US" b="1" u="sng" dirty="0">
                <a:solidFill>
                  <a:srgbClr val="FFFF00">
                    <a:alpha val="70000"/>
                  </a:srgbClr>
                </a:solidFill>
                <a:latin typeface="+mj-lt"/>
              </a:rPr>
              <a:t>What </a:t>
            </a:r>
            <a:r>
              <a:rPr lang="en-US" b="1" i="1" u="sng" dirty="0">
                <a:solidFill>
                  <a:srgbClr val="FFFF00">
                    <a:alpha val="70000"/>
                  </a:srgbClr>
                </a:solidFill>
                <a:latin typeface="+mj-lt"/>
              </a:rPr>
              <a:t>changes</a:t>
            </a:r>
            <a:r>
              <a:rPr lang="en-US" b="1" u="sng" dirty="0">
                <a:solidFill>
                  <a:srgbClr val="FFFF00">
                    <a:alpha val="70000"/>
                  </a:srgbClr>
                </a:solidFill>
                <a:latin typeface="+mj-lt"/>
              </a:rPr>
              <a:t> after outputs are produced</a:t>
            </a:r>
          </a:p>
        </p:txBody>
      </p:sp>
      <p:sp>
        <p:nvSpPr>
          <p:cNvPr id="5" name="Title 1">
            <a:extLst>
              <a:ext uri="{FF2B5EF4-FFF2-40B4-BE49-F238E27FC236}">
                <a16:creationId xmlns:a16="http://schemas.microsoft.com/office/drawing/2014/main" id="{049171D3-D6AA-3840-8B56-E7085D785F79}"/>
              </a:ext>
            </a:extLst>
          </p:cNvPr>
          <p:cNvSpPr txBox="1">
            <a:spLocks/>
          </p:cNvSpPr>
          <p:nvPr/>
        </p:nvSpPr>
        <p:spPr bwMode="auto">
          <a:xfrm>
            <a:off x="1919288" y="3048000"/>
            <a:ext cx="7772400" cy="609600"/>
          </a:xfrm>
          <a:prstGeom prst="rect">
            <a:avLst/>
          </a:prstGeom>
          <a:noFill/>
          <a:ln w="9525">
            <a:noFill/>
            <a:miter lim="800000"/>
            <a:headEnd/>
            <a:tailEnd/>
          </a:ln>
          <a:effectLst/>
        </p:spPr>
        <p:txBody>
          <a:bodyPr/>
          <a:lstStyle/>
          <a:p>
            <a:pPr>
              <a:defRPr/>
            </a:pPr>
            <a:r>
              <a:rPr lang="en-US" sz="2400" b="1" kern="0" dirty="0">
                <a:solidFill>
                  <a:srgbClr val="FFFF00"/>
                </a:solidFill>
                <a:latin typeface="+mj-lt"/>
                <a:ea typeface="+mj-ea"/>
                <a:cs typeface="+mj-cs"/>
              </a:rPr>
              <a:t>Examples</a:t>
            </a:r>
          </a:p>
        </p:txBody>
      </p:sp>
      <p:sp>
        <p:nvSpPr>
          <p:cNvPr id="6" name="Content Placeholder 2">
            <a:extLst>
              <a:ext uri="{FF2B5EF4-FFF2-40B4-BE49-F238E27FC236}">
                <a16:creationId xmlns:a16="http://schemas.microsoft.com/office/drawing/2014/main" id="{B8990BE9-75CE-CF43-B1C5-63CBC6EA440E}"/>
              </a:ext>
            </a:extLst>
          </p:cNvPr>
          <p:cNvSpPr txBox="1">
            <a:spLocks/>
          </p:cNvSpPr>
          <p:nvPr/>
        </p:nvSpPr>
        <p:spPr bwMode="auto">
          <a:xfrm>
            <a:off x="1904999" y="3809999"/>
            <a:ext cx="9648371" cy="2743201"/>
          </a:xfrm>
          <a:prstGeom prst="rect">
            <a:avLst/>
          </a:prstGeom>
          <a:noFill/>
          <a:ln w="9525">
            <a:noFill/>
            <a:miter lim="800000"/>
            <a:headEnd/>
            <a:tailEnd/>
          </a:ln>
          <a:effectLst/>
        </p:spPr>
        <p:txBody>
          <a:bodyPr/>
          <a:lstStyle/>
          <a:p>
            <a:pPr marL="365760" indent="-365760">
              <a:spcBef>
                <a:spcPts val="600"/>
              </a:spcBef>
              <a:spcAft>
                <a:spcPts val="600"/>
              </a:spcAft>
              <a:buFont typeface="Arial" pitchFamily="34" charset="0"/>
              <a:buChar char="•"/>
              <a:defRPr/>
            </a:pPr>
            <a:r>
              <a:rPr lang="en-US" sz="2400" kern="0" dirty="0">
                <a:latin typeface="+mj-lt"/>
              </a:rPr>
              <a:t>Increased funding for HIV after lobbying meeting</a:t>
            </a:r>
          </a:p>
          <a:p>
            <a:pPr marL="365760" indent="-365760">
              <a:spcBef>
                <a:spcPts val="600"/>
              </a:spcBef>
              <a:spcAft>
                <a:spcPts val="600"/>
              </a:spcAft>
              <a:buFont typeface="Arial" pitchFamily="34" charset="0"/>
              <a:buChar char="•"/>
              <a:defRPr/>
            </a:pPr>
            <a:r>
              <a:rPr lang="en-US" sz="2400" u="sng" kern="0" dirty="0">
                <a:latin typeface="+mj-lt"/>
              </a:rPr>
              <a:t>Short</a:t>
            </a:r>
            <a:r>
              <a:rPr lang="en-US" sz="2400" kern="0" dirty="0">
                <a:latin typeface="+mj-lt"/>
              </a:rPr>
              <a:t>: Improved attitudes toward HIV patients among nurses after a training</a:t>
            </a:r>
          </a:p>
          <a:p>
            <a:pPr marL="365760" lvl="1" indent="-365760">
              <a:spcBef>
                <a:spcPts val="600"/>
              </a:spcBef>
              <a:spcAft>
                <a:spcPts val="600"/>
              </a:spcAft>
              <a:buFont typeface="Arial" pitchFamily="34" charset="0"/>
              <a:buChar char="•"/>
              <a:defRPr/>
            </a:pPr>
            <a:r>
              <a:rPr lang="en-US" sz="2400" u="sng" kern="0" dirty="0">
                <a:latin typeface="+mj-lt"/>
              </a:rPr>
              <a:t>Medium</a:t>
            </a:r>
            <a:r>
              <a:rPr lang="en-US" sz="2400" kern="0" dirty="0">
                <a:latin typeface="+mj-lt"/>
              </a:rPr>
              <a:t>: Increased satisfaction of HIV clients </a:t>
            </a:r>
          </a:p>
          <a:p>
            <a:pPr marL="365760" lvl="1" indent="-365760">
              <a:spcBef>
                <a:spcPts val="600"/>
              </a:spcBef>
              <a:spcAft>
                <a:spcPts val="600"/>
              </a:spcAft>
              <a:buFont typeface="Arial" pitchFamily="34" charset="0"/>
              <a:buChar char="•"/>
              <a:defRPr/>
            </a:pPr>
            <a:r>
              <a:rPr lang="en-US" sz="2400" u="sng" kern="0" dirty="0">
                <a:latin typeface="+mj-lt"/>
              </a:rPr>
              <a:t>Long</a:t>
            </a:r>
            <a:r>
              <a:rPr lang="en-US" sz="2400" kern="0" dirty="0">
                <a:latin typeface="+mj-lt"/>
              </a:rPr>
              <a:t>: HIV clients stay in treatment longer and remain connected</a:t>
            </a:r>
          </a:p>
          <a:p>
            <a:pPr marL="342900" indent="-342900">
              <a:spcBef>
                <a:spcPct val="20000"/>
              </a:spcBef>
              <a:buFontTx/>
              <a:buChar char="•"/>
              <a:defRPr/>
            </a:pPr>
            <a:endParaRPr lang="en-US" sz="2400" kern="0" dirty="0"/>
          </a:p>
          <a:p>
            <a:pPr marL="342900" indent="-342900">
              <a:spcBef>
                <a:spcPct val="20000"/>
              </a:spcBef>
              <a:buFontTx/>
              <a:buChar char="•"/>
              <a:defRPr/>
            </a:pPr>
            <a:endParaRPr lang="en-US" sz="2400"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2A0C141-378A-0D48-89F3-20EB34E8D1C0}"/>
              </a:ext>
            </a:extLst>
          </p:cNvPr>
          <p:cNvSpPr>
            <a:spLocks noGrp="1"/>
          </p:cNvSpPr>
          <p:nvPr>
            <p:ph type="title"/>
          </p:nvPr>
        </p:nvSpPr>
        <p:spPr>
          <a:xfrm>
            <a:off x="1981200" y="304800"/>
            <a:ext cx="7772400" cy="609600"/>
          </a:xfrm>
        </p:spPr>
        <p:txBody>
          <a:bodyPr/>
          <a:lstStyle/>
          <a:p>
            <a:r>
              <a:rPr lang="en-US" altLang="en-LK" sz="3600">
                <a:ea typeface="ＭＳ Ｐゴシック" panose="020B0600070205080204" pitchFamily="34" charset="-128"/>
              </a:rPr>
              <a:t>INDICATORS</a:t>
            </a:r>
          </a:p>
        </p:txBody>
      </p:sp>
      <p:sp>
        <p:nvSpPr>
          <p:cNvPr id="31747" name="Content Placeholder 2">
            <a:extLst>
              <a:ext uri="{FF2B5EF4-FFF2-40B4-BE49-F238E27FC236}">
                <a16:creationId xmlns:a16="http://schemas.microsoft.com/office/drawing/2014/main" id="{C0C45495-3941-8249-AF00-9797B12438B9}"/>
              </a:ext>
            </a:extLst>
          </p:cNvPr>
          <p:cNvSpPr>
            <a:spLocks noGrp="1"/>
          </p:cNvSpPr>
          <p:nvPr>
            <p:ph idx="1"/>
          </p:nvPr>
        </p:nvSpPr>
        <p:spPr>
          <a:xfrm>
            <a:off x="1981200" y="1447800"/>
            <a:ext cx="8686800" cy="1447800"/>
          </a:xfrm>
        </p:spPr>
        <p:txBody>
          <a:bodyPr/>
          <a:lstStyle/>
          <a:p>
            <a:pPr marL="365125" indent="-365125">
              <a:spcBef>
                <a:spcPts val="1800"/>
              </a:spcBef>
            </a:pPr>
            <a:r>
              <a:rPr lang="en-US" altLang="en-LK" dirty="0">
                <a:ea typeface="ＭＳ Ｐゴシック" panose="020B0600070205080204" pitchFamily="34" charset="-128"/>
              </a:rPr>
              <a:t>How we define our activities, outputs, or outcomes</a:t>
            </a:r>
          </a:p>
          <a:p>
            <a:pPr marL="365125" indent="-365125">
              <a:spcBef>
                <a:spcPts val="1800"/>
              </a:spcBef>
            </a:pPr>
            <a:r>
              <a:rPr lang="en-US" altLang="en-LK" dirty="0">
                <a:ea typeface="ＭＳ Ｐゴシック" panose="020B0600070205080204" pitchFamily="34" charset="-128"/>
              </a:rPr>
              <a:t>Signs or evidence we watch for to see if we have reached them</a:t>
            </a:r>
          </a:p>
        </p:txBody>
      </p:sp>
      <p:graphicFrame>
        <p:nvGraphicFramePr>
          <p:cNvPr id="4" name="Table 3">
            <a:extLst>
              <a:ext uri="{FF2B5EF4-FFF2-40B4-BE49-F238E27FC236}">
                <a16:creationId xmlns:a16="http://schemas.microsoft.com/office/drawing/2014/main" id="{7C5331AE-BA90-4040-AF76-B9CA4C6EE442}"/>
              </a:ext>
            </a:extLst>
          </p:cNvPr>
          <p:cNvGraphicFramePr>
            <a:graphicFrameLocks noGrp="1"/>
          </p:cNvGraphicFramePr>
          <p:nvPr>
            <p:extLst>
              <p:ext uri="{D42A27DB-BD31-4B8C-83A1-F6EECF244321}">
                <p14:modId xmlns:p14="http://schemas.microsoft.com/office/powerpoint/2010/main" val="4106379323"/>
              </p:ext>
            </p:extLst>
          </p:nvPr>
        </p:nvGraphicFramePr>
        <p:xfrm>
          <a:off x="1981200" y="3308105"/>
          <a:ext cx="9093200" cy="3205181"/>
        </p:xfrm>
        <a:graphic>
          <a:graphicData uri="http://schemas.openxmlformats.org/drawingml/2006/table">
            <a:tbl>
              <a:tblPr firstRow="1" bandRow="1">
                <a:tableStyleId>{2D5ABB26-0587-4C30-8999-92F81FD0307C}</a:tableStyleId>
              </a:tblPr>
              <a:tblGrid>
                <a:gridCol w="3471949">
                  <a:extLst>
                    <a:ext uri="{9D8B030D-6E8A-4147-A177-3AD203B41FA5}">
                      <a16:colId xmlns:a16="http://schemas.microsoft.com/office/drawing/2014/main" val="20000"/>
                    </a:ext>
                  </a:extLst>
                </a:gridCol>
                <a:gridCol w="5621251">
                  <a:extLst>
                    <a:ext uri="{9D8B030D-6E8A-4147-A177-3AD203B41FA5}">
                      <a16:colId xmlns:a16="http://schemas.microsoft.com/office/drawing/2014/main" val="20001"/>
                    </a:ext>
                  </a:extLst>
                </a:gridCol>
              </a:tblGrid>
              <a:tr h="997566">
                <a:tc gridSpan="2">
                  <a:txBody>
                    <a:bodyPr/>
                    <a:lstStyle/>
                    <a:p>
                      <a:pPr marL="1316038" indent="-1316038" algn="l"/>
                      <a:r>
                        <a:rPr lang="en-US" sz="2000" b="1" dirty="0"/>
                        <a:t>ACTIVITY: </a:t>
                      </a:r>
                      <a:r>
                        <a:rPr lang="en-US" sz="2000" b="1" dirty="0">
                          <a:solidFill>
                            <a:srgbClr val="FFFF00"/>
                          </a:solidFill>
                        </a:rPr>
                        <a:t>Meeting</a:t>
                      </a:r>
                      <a:r>
                        <a:rPr lang="en-US" sz="2000" b="1" baseline="0" dirty="0">
                          <a:solidFill>
                            <a:srgbClr val="FFFF00"/>
                          </a:solidFill>
                        </a:rPr>
                        <a:t> with Finance Minister, Min. of Health and NMC Director to lobby for more funding for HIV programme</a:t>
                      </a:r>
                      <a:endParaRPr lang="en-US" sz="2000" b="1" dirty="0">
                        <a:solidFill>
                          <a:srgbClr val="FFFF00"/>
                        </a:solidFill>
                      </a:endParaRPr>
                    </a:p>
                  </a:txBody>
                  <a:tcPr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201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OUTPUT: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Number of officials attending the meeting</a:t>
                      </a:r>
                    </a:p>
                  </a:txBody>
                  <a:tcPr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rPr>
                        <a:t>INDICATOR: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Number of officials attending the meeting compared to number invited</a:t>
                      </a:r>
                    </a:p>
                  </a:txBody>
                  <a:tcPr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005821">
                <a:tc>
                  <a:txBody>
                    <a:bodyPr/>
                    <a:lstStyle/>
                    <a:p>
                      <a:r>
                        <a:rPr lang="en-US" sz="2000" b="1" dirty="0"/>
                        <a:t>OUTCOME</a:t>
                      </a:r>
                      <a:r>
                        <a:rPr lang="en-US" sz="2000" b="1" baseline="0" dirty="0"/>
                        <a:t>:</a:t>
                      </a:r>
                    </a:p>
                    <a:p>
                      <a:r>
                        <a:rPr lang="en-US" sz="2000" b="0" dirty="0"/>
                        <a:t>Increased funding </a:t>
                      </a:r>
                    </a:p>
                  </a:txBody>
                  <a:tcPr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C000"/>
                          </a:solidFill>
                        </a:rPr>
                        <a:t>INDICATOR: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Percentage of NTP budget covered by the Ministry of Health</a:t>
                      </a:r>
                    </a:p>
                  </a:txBody>
                  <a:tcPr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4DAB2F4-6FAD-7D49-978A-22A3784A0D35}"/>
              </a:ext>
            </a:extLst>
          </p:cNvPr>
          <p:cNvSpPr>
            <a:spLocks noGrp="1"/>
          </p:cNvSpPr>
          <p:nvPr>
            <p:ph type="title"/>
          </p:nvPr>
        </p:nvSpPr>
        <p:spPr>
          <a:xfrm>
            <a:off x="822820" y="304800"/>
            <a:ext cx="9311780" cy="819150"/>
          </a:xfrm>
        </p:spPr>
        <p:txBody>
          <a:bodyPr/>
          <a:lstStyle/>
          <a:p>
            <a:r>
              <a:rPr lang="en-US" altLang="en-LK" sz="4400">
                <a:ea typeface="ＭＳ Ｐゴシック" panose="020B0600070205080204" pitchFamily="34" charset="-128"/>
              </a:rPr>
              <a:t>IMPACT</a:t>
            </a:r>
          </a:p>
        </p:txBody>
      </p:sp>
      <p:sp>
        <p:nvSpPr>
          <p:cNvPr id="5" name="Content Placeholder 2">
            <a:extLst>
              <a:ext uri="{FF2B5EF4-FFF2-40B4-BE49-F238E27FC236}">
                <a16:creationId xmlns:a16="http://schemas.microsoft.com/office/drawing/2014/main" id="{B0DCEC04-443E-A341-974E-4B151A1CB958}"/>
              </a:ext>
            </a:extLst>
          </p:cNvPr>
          <p:cNvSpPr>
            <a:spLocks noGrp="1"/>
          </p:cNvSpPr>
          <p:nvPr>
            <p:ph idx="1"/>
          </p:nvPr>
        </p:nvSpPr>
        <p:spPr>
          <a:xfrm>
            <a:off x="812800" y="1524000"/>
            <a:ext cx="9398000" cy="4800600"/>
          </a:xfrm>
        </p:spPr>
        <p:txBody>
          <a:bodyPr>
            <a:normAutofit/>
          </a:bodyPr>
          <a:lstStyle/>
          <a:p>
            <a:pPr marL="365760">
              <a:spcBef>
                <a:spcPts val="1800"/>
              </a:spcBef>
              <a:buFont typeface="Arial"/>
              <a:buChar char="•"/>
              <a:defRPr/>
            </a:pPr>
            <a:r>
              <a:rPr lang="en-US" sz="2800" dirty="0">
                <a:latin typeface="+mj-lt"/>
              </a:rPr>
              <a:t>More related to goal </a:t>
            </a:r>
          </a:p>
          <a:p>
            <a:pPr marL="365760">
              <a:spcBef>
                <a:spcPts val="1800"/>
              </a:spcBef>
              <a:buFont typeface="Arial"/>
              <a:buChar char="•"/>
              <a:defRPr/>
            </a:pPr>
            <a:r>
              <a:rPr lang="en-US" sz="2800" dirty="0">
                <a:latin typeface="+mj-lt"/>
              </a:rPr>
              <a:t>Very broad-scale result over long term </a:t>
            </a:r>
          </a:p>
        </p:txBody>
      </p:sp>
      <p:sp>
        <p:nvSpPr>
          <p:cNvPr id="6" name="Title 1">
            <a:extLst>
              <a:ext uri="{FF2B5EF4-FFF2-40B4-BE49-F238E27FC236}">
                <a16:creationId xmlns:a16="http://schemas.microsoft.com/office/drawing/2014/main" id="{0E6869B5-5780-6143-9C93-111EAF21BF05}"/>
              </a:ext>
            </a:extLst>
          </p:cNvPr>
          <p:cNvSpPr txBox="1">
            <a:spLocks/>
          </p:cNvSpPr>
          <p:nvPr/>
        </p:nvSpPr>
        <p:spPr bwMode="auto">
          <a:xfrm>
            <a:off x="959141" y="3429000"/>
            <a:ext cx="8794459" cy="609600"/>
          </a:xfrm>
          <a:prstGeom prst="rect">
            <a:avLst/>
          </a:prstGeom>
          <a:noFill/>
          <a:ln w="9525">
            <a:noFill/>
            <a:miter lim="800000"/>
            <a:headEnd/>
            <a:tailEnd/>
          </a:ln>
          <a:effectLst/>
        </p:spPr>
        <p:txBody>
          <a:bodyPr/>
          <a:lstStyle/>
          <a:p>
            <a:pPr>
              <a:defRPr/>
            </a:pPr>
            <a:r>
              <a:rPr lang="en-US" sz="3200" b="1" kern="0" dirty="0">
                <a:solidFill>
                  <a:srgbClr val="FFFF00"/>
                </a:solidFill>
                <a:latin typeface="+mj-lt"/>
                <a:ea typeface="+mj-ea"/>
                <a:cs typeface="+mj-cs"/>
              </a:rPr>
              <a:t>Examples</a:t>
            </a:r>
          </a:p>
        </p:txBody>
      </p:sp>
      <p:sp>
        <p:nvSpPr>
          <p:cNvPr id="7" name="Content Placeholder 2">
            <a:extLst>
              <a:ext uri="{FF2B5EF4-FFF2-40B4-BE49-F238E27FC236}">
                <a16:creationId xmlns:a16="http://schemas.microsoft.com/office/drawing/2014/main" id="{53EC23CD-5089-B744-8D04-33595957F3BE}"/>
              </a:ext>
            </a:extLst>
          </p:cNvPr>
          <p:cNvSpPr txBox="1">
            <a:spLocks/>
          </p:cNvSpPr>
          <p:nvPr/>
        </p:nvSpPr>
        <p:spPr bwMode="auto">
          <a:xfrm>
            <a:off x="838899" y="4038600"/>
            <a:ext cx="9829101" cy="2209800"/>
          </a:xfrm>
          <a:prstGeom prst="rect">
            <a:avLst/>
          </a:prstGeom>
          <a:noFill/>
          <a:ln w="9525">
            <a:noFill/>
            <a:miter lim="800000"/>
            <a:headEnd/>
            <a:tailEnd/>
          </a:ln>
          <a:effectLst/>
        </p:spPr>
        <p:txBody>
          <a:bodyPr/>
          <a:lstStyle/>
          <a:p>
            <a:pPr marL="365760" indent="-365760">
              <a:spcBef>
                <a:spcPts val="600"/>
              </a:spcBef>
              <a:spcAft>
                <a:spcPts val="600"/>
              </a:spcAft>
              <a:buFontTx/>
              <a:buChar char="•"/>
              <a:defRPr/>
            </a:pPr>
            <a:r>
              <a:rPr lang="en-US" sz="3200" kern="0" dirty="0">
                <a:latin typeface="+mj-lt"/>
              </a:rPr>
              <a:t>Higher rate of treatment success</a:t>
            </a:r>
          </a:p>
          <a:p>
            <a:pPr marL="365760" indent="-365760">
              <a:spcBef>
                <a:spcPct val="20000"/>
              </a:spcBef>
              <a:buFontTx/>
              <a:buChar char="•"/>
              <a:defRPr/>
            </a:pPr>
            <a:r>
              <a:rPr lang="en-US" sz="3200" kern="0" dirty="0">
                <a:latin typeface="+mj-lt"/>
              </a:rPr>
              <a:t>Reduction in deaths among MDR-TB patients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76CF-74AB-2447-8621-CC1BC1E57C32}"/>
              </a:ext>
            </a:extLst>
          </p:cNvPr>
          <p:cNvSpPr>
            <a:spLocks noGrp="1"/>
          </p:cNvSpPr>
          <p:nvPr>
            <p:ph type="ctrTitle"/>
          </p:nvPr>
        </p:nvSpPr>
        <p:spPr/>
        <p:txBody>
          <a:bodyPr/>
          <a:lstStyle/>
          <a:p>
            <a:r>
              <a:rPr lang="en-GB" dirty="0"/>
              <a:t>Strategy Execution</a:t>
            </a:r>
          </a:p>
        </p:txBody>
      </p:sp>
    </p:spTree>
    <p:extLst>
      <p:ext uri="{BB962C8B-B14F-4D97-AF65-F5344CB8AC3E}">
        <p14:creationId xmlns:p14="http://schemas.microsoft.com/office/powerpoint/2010/main" val="361951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F9D8F-83E2-F240-8D39-7DDEA9E8229F}"/>
              </a:ext>
            </a:extLst>
          </p:cNvPr>
          <p:cNvSpPr>
            <a:spLocks noGrp="1"/>
          </p:cNvSpPr>
          <p:nvPr>
            <p:ph type="title"/>
          </p:nvPr>
        </p:nvSpPr>
        <p:spPr/>
        <p:txBody>
          <a:bodyPr/>
          <a:lstStyle/>
          <a:p>
            <a:r>
              <a:rPr lang="en-GB" dirty="0"/>
              <a:t>Strategy execution is about translating an organization's strategic initiatives into action</a:t>
            </a:r>
          </a:p>
        </p:txBody>
      </p:sp>
    </p:spTree>
    <p:extLst>
      <p:ext uri="{BB962C8B-B14F-4D97-AF65-F5344CB8AC3E}">
        <p14:creationId xmlns:p14="http://schemas.microsoft.com/office/powerpoint/2010/main" val="216956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61558F0-9FC4-4D46-AB0D-4B028386C4A0}"/>
              </a:ext>
            </a:extLst>
          </p:cNvPr>
          <p:cNvGraphicFramePr/>
          <p:nvPr>
            <p:extLst>
              <p:ext uri="{D42A27DB-BD31-4B8C-83A1-F6EECF244321}">
                <p14:modId xmlns:p14="http://schemas.microsoft.com/office/powerpoint/2010/main" val="2302755070"/>
              </p:ext>
            </p:extLst>
          </p:nvPr>
        </p:nvGraphicFramePr>
        <p:xfrm>
          <a:off x="260626" y="2703444"/>
          <a:ext cx="11670747" cy="371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ular Callout 6">
            <a:extLst>
              <a:ext uri="{FF2B5EF4-FFF2-40B4-BE49-F238E27FC236}">
                <a16:creationId xmlns:a16="http://schemas.microsoft.com/office/drawing/2014/main" id="{0F7FC37A-5225-1E44-B438-E8C9CDF588B8}"/>
              </a:ext>
            </a:extLst>
          </p:cNvPr>
          <p:cNvSpPr/>
          <p:nvPr/>
        </p:nvSpPr>
        <p:spPr>
          <a:xfrm>
            <a:off x="1192695" y="2047461"/>
            <a:ext cx="1603513" cy="702366"/>
          </a:xfrm>
          <a:prstGeom prst="wedgeRoundRectCallout">
            <a:avLst>
              <a:gd name="adj1" fmla="val 89084"/>
              <a:gd name="adj2" fmla="val 241746"/>
              <a:gd name="adj3" fmla="val 16667"/>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
        <p:nvSpPr>
          <p:cNvPr id="8" name="Rounded Rectangular Callout 7">
            <a:extLst>
              <a:ext uri="{FF2B5EF4-FFF2-40B4-BE49-F238E27FC236}">
                <a16:creationId xmlns:a16="http://schemas.microsoft.com/office/drawing/2014/main" id="{D4D0956B-4286-5141-9B7C-752D807738CF}"/>
              </a:ext>
            </a:extLst>
          </p:cNvPr>
          <p:cNvSpPr/>
          <p:nvPr/>
        </p:nvSpPr>
        <p:spPr>
          <a:xfrm>
            <a:off x="2926520" y="2047461"/>
            <a:ext cx="1603513" cy="702366"/>
          </a:xfrm>
          <a:prstGeom prst="wedgeRoundRectCallout">
            <a:avLst>
              <a:gd name="adj1" fmla="val -18354"/>
              <a:gd name="adj2" fmla="val 243633"/>
              <a:gd name="adj3" fmla="val 16667"/>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Resources &amp; Capabilities</a:t>
            </a:r>
          </a:p>
        </p:txBody>
      </p:sp>
      <p:sp>
        <p:nvSpPr>
          <p:cNvPr id="9" name="Rounded Rectangular Callout 8">
            <a:extLst>
              <a:ext uri="{FF2B5EF4-FFF2-40B4-BE49-F238E27FC236}">
                <a16:creationId xmlns:a16="http://schemas.microsoft.com/office/drawing/2014/main" id="{98D615D2-FB93-A74F-B39D-F7A5A2A3AB80}"/>
              </a:ext>
            </a:extLst>
          </p:cNvPr>
          <p:cNvSpPr/>
          <p:nvPr/>
        </p:nvSpPr>
        <p:spPr>
          <a:xfrm>
            <a:off x="4660345" y="2047461"/>
            <a:ext cx="1603513" cy="702366"/>
          </a:xfrm>
          <a:prstGeom prst="wedgeRoundRectCallout">
            <a:avLst>
              <a:gd name="adj1" fmla="val -123312"/>
              <a:gd name="adj2" fmla="val 241745"/>
              <a:gd name="adj3" fmla="val 16667"/>
            </a:avLst>
          </a:prstGeom>
          <a:solidFill>
            <a:srgbClr val="7A8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Stakeholders</a:t>
            </a:r>
          </a:p>
        </p:txBody>
      </p:sp>
    </p:spTree>
    <p:extLst>
      <p:ext uri="{BB962C8B-B14F-4D97-AF65-F5344CB8AC3E}">
        <p14:creationId xmlns:p14="http://schemas.microsoft.com/office/powerpoint/2010/main" val="287318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dirty="0"/>
              <a:t>EXECUTING STRATEGY</a:t>
            </a:r>
          </a:p>
        </p:txBody>
      </p:sp>
      <p:sp>
        <p:nvSpPr>
          <p:cNvPr id="31747" name="Rectangle 3"/>
          <p:cNvSpPr>
            <a:spLocks noGrp="1" noChangeArrowheads="1"/>
          </p:cNvSpPr>
          <p:nvPr>
            <p:ph idx="1"/>
          </p:nvPr>
        </p:nvSpPr>
        <p:spPr/>
        <p:txBody>
          <a:bodyPr>
            <a:normAutofit/>
          </a:bodyPr>
          <a:lstStyle/>
          <a:p>
            <a:pPr>
              <a:defRPr/>
            </a:pPr>
            <a:r>
              <a:rPr sz="2400" dirty="0">
                <a:solidFill>
                  <a:schemeClr val="tx1"/>
                </a:solidFill>
              </a:rPr>
              <a:t>Strategy Execution</a:t>
            </a:r>
            <a:r>
              <a:rPr lang="en-US" sz="2400" dirty="0">
                <a:solidFill>
                  <a:schemeClr val="tx1"/>
                </a:solidFill>
              </a:rPr>
              <a:t>: </a:t>
            </a:r>
          </a:p>
          <a:p>
            <a:pPr lvl="2">
              <a:buFont typeface="Courier New" panose="02070309020205020404" pitchFamily="49" charset="0"/>
              <a:buChar char="o"/>
              <a:defRPr/>
            </a:pPr>
            <a:r>
              <a:rPr lang="en-US" sz="2400" dirty="0"/>
              <a:t>i</a:t>
            </a:r>
            <a:r>
              <a:rPr sz="2400" dirty="0"/>
              <a:t>s operations-driven, involving management of both people and business processes.</a:t>
            </a:r>
          </a:p>
          <a:p>
            <a:pPr lvl="2">
              <a:buFont typeface="Courier New" panose="02070309020205020404" pitchFamily="49" charset="0"/>
              <a:buChar char="o"/>
              <a:defRPr/>
            </a:pPr>
            <a:r>
              <a:rPr sz="2400" i="0" dirty="0"/>
              <a:t>Is a job for the whole management team, not just a few senior managers.</a:t>
            </a:r>
          </a:p>
          <a:p>
            <a:pPr lvl="2">
              <a:buFont typeface="Courier New" panose="02070309020205020404" pitchFamily="49" charset="0"/>
              <a:buChar char="o"/>
              <a:defRPr/>
            </a:pPr>
            <a:r>
              <a:rPr sz="2400" i="0" dirty="0"/>
              <a:t>Requires a determined commitment to change, action, and performance.</a:t>
            </a:r>
          </a:p>
        </p:txBody>
      </p:sp>
      <p:sp>
        <p:nvSpPr>
          <p:cNvPr id="3" name="Slide Number Placeholder 2"/>
          <p:cNvSpPr>
            <a:spLocks noGrp="1"/>
          </p:cNvSpPr>
          <p:nvPr>
            <p:ph type="sldNum" sz="quarter" idx="4"/>
          </p:nvPr>
        </p:nvSpPr>
        <p:spPr>
          <a:xfrm>
            <a:off x="8094920" y="6398878"/>
            <a:ext cx="533837"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b="1"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US"/>
              <a:t>10–</a:t>
            </a:r>
            <a:fld id="{18264801-464D-446F-AC00-35B235A4210A}" type="slidenum">
              <a:rPr lang="en-US" smtClean="0"/>
              <a:pPr/>
              <a:t>6</a:t>
            </a:fld>
            <a:endParaRPr 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some leaves&#10;&#10;Description automatically generated with low confidence">
            <a:extLst>
              <a:ext uri="{FF2B5EF4-FFF2-40B4-BE49-F238E27FC236}">
                <a16:creationId xmlns:a16="http://schemas.microsoft.com/office/drawing/2014/main" id="{55F9DA27-A93C-43C3-B2E1-783B243428AB}"/>
              </a:ext>
            </a:extLst>
          </p:cNvPr>
          <p:cNvPicPr>
            <a:picLocks noChangeAspect="1"/>
          </p:cNvPicPr>
          <p:nvPr/>
        </p:nvPicPr>
        <p:blipFill rotWithShape="1">
          <a:blip r:embed="rId2"/>
          <a:srcRect t="1904" b="12868"/>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5" name="Rectangle 14">
            <a:extLst>
              <a:ext uri="{FF2B5EF4-FFF2-40B4-BE49-F238E27FC236}">
                <a16:creationId xmlns:a16="http://schemas.microsoft.com/office/drawing/2014/main" id="{DCFCE6BC-4706-49A2-816A-A44669F98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637" y="1"/>
            <a:ext cx="8894726" cy="6858000"/>
          </a:xfrm>
          <a:prstGeom prst="rect">
            <a:avLst/>
          </a:prstGeom>
          <a:gradFill flip="none" rotWithShape="1">
            <a:gsLst>
              <a:gs pos="0">
                <a:srgbClr val="000000">
                  <a:alpha val="34902"/>
                </a:srgbClr>
              </a:gs>
              <a:gs pos="80000">
                <a:srgbClr val="000000">
                  <a:alpha val="0"/>
                </a:srgbClr>
              </a:gs>
              <a:gs pos="51000">
                <a:srgbClr val="00000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6">
            <a:extLst>
              <a:ext uri="{FF2B5EF4-FFF2-40B4-BE49-F238E27FC236}">
                <a16:creationId xmlns:a16="http://schemas.microsoft.com/office/drawing/2014/main" id="{FD8EF577-A7F8-4244-B62F-114F65918BE9}"/>
              </a:ext>
            </a:extLst>
          </p:cNvPr>
          <p:cNvSpPr>
            <a:spLocks noGrp="1"/>
          </p:cNvSpPr>
          <p:nvPr>
            <p:ph type="ctrTitle"/>
          </p:nvPr>
        </p:nvSpPr>
        <p:spPr>
          <a:xfrm>
            <a:off x="687896" y="914400"/>
            <a:ext cx="10217791" cy="4524866"/>
          </a:xfrm>
        </p:spPr>
        <p:txBody>
          <a:bodyPr>
            <a:noAutofit/>
          </a:bodyPr>
          <a:lstStyle/>
          <a:p>
            <a:r>
              <a:rPr lang="en-US" sz="4000" dirty="0">
                <a:solidFill>
                  <a:srgbClr val="FFFFFF"/>
                </a:solidFill>
              </a:rPr>
              <a:t>Good strategy execution requires a team effort. All managers have strategy-executing responsibility in their areas of authority, and all employees are active participants in the strategy execution process.</a:t>
            </a:r>
            <a:endParaRPr lang="en-GB" sz="4000" dirty="0">
              <a:solidFill>
                <a:srgbClr val="FFFFFF"/>
              </a:solidFill>
            </a:endParaRPr>
          </a:p>
        </p:txBody>
      </p:sp>
      <p:sp>
        <p:nvSpPr>
          <p:cNvPr id="4" name="Slide Number Placeholder 3"/>
          <p:cNvSpPr>
            <a:spLocks noGrp="1"/>
          </p:cNvSpPr>
          <p:nvPr>
            <p:ph type="sldNum" sz="quarter" idx="12"/>
          </p:nvPr>
        </p:nvSpPr>
        <p:spPr>
          <a:xfrm>
            <a:off x="9442800" y="6401999"/>
            <a:ext cx="2208212" cy="369332"/>
          </a:xfrm>
        </p:spPr>
        <p:txBody>
          <a:bodyPr>
            <a:normAutofit/>
          </a:bodyPr>
          <a:lstStyle/>
          <a:p>
            <a:pPr>
              <a:spcAft>
                <a:spcPts val="600"/>
              </a:spcAft>
            </a:pPr>
            <a:r>
              <a:rPr lang="en-US">
                <a:solidFill>
                  <a:srgbClr val="FFFFFF"/>
                </a:solidFill>
              </a:rPr>
              <a:t>10–</a:t>
            </a:r>
            <a:fld id="{18264801-464D-446F-AC00-35B235A4210A}"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22219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title"/>
          </p:nvPr>
        </p:nvSpPr>
        <p:spPr>
          <a:xfrm>
            <a:off x="1078100" y="542671"/>
            <a:ext cx="10026650" cy="1124202"/>
          </a:xfrm>
        </p:spPr>
        <p:txBody>
          <a:bodyPr wrap="square" anchor="ctr">
            <a:normAutofit/>
          </a:bodyPr>
          <a:lstStyle/>
          <a:p>
            <a:pPr algn="ctr">
              <a:lnSpc>
                <a:spcPct val="90000"/>
              </a:lnSpc>
              <a:defRPr/>
            </a:pPr>
            <a:r>
              <a:rPr lang="en-GB" sz="2600"/>
              <a:t>BUILDING AN ORGANIZATION CAPABLE </a:t>
            </a:r>
            <a:br>
              <a:rPr lang="en-GB" sz="2600"/>
            </a:br>
            <a:r>
              <a:rPr lang="en-GB" sz="2600"/>
              <a:t>OF GOOD STRATEGY EXECUTION: </a:t>
            </a:r>
            <a:br>
              <a:rPr lang="en-GB" sz="2600"/>
            </a:br>
            <a:r>
              <a:rPr lang="en-GB" sz="2600"/>
              <a:t>THREE KEY ACTIONS</a:t>
            </a:r>
          </a:p>
        </p:txBody>
      </p:sp>
      <p:sp useBgFill="1">
        <p:nvSpPr>
          <p:cNvPr id="75" name="Rectangle 74">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3" name="Slide Number Placeholder 2"/>
          <p:cNvSpPr>
            <a:spLocks noGrp="1"/>
          </p:cNvSpPr>
          <p:nvPr>
            <p:ph type="sldNum" sz="quarter" idx="4"/>
          </p:nvPr>
        </p:nvSpPr>
        <p:spPr>
          <a:xfrm>
            <a:off x="9442800" y="6401999"/>
            <a:ext cx="2208212" cy="369332"/>
          </a:xfrm>
          <a:prstGeom prst="rect">
            <a:avLst/>
          </a:prstGeom>
        </p:spPr>
        <p:txBody>
          <a:bodyPr vert="horz" lIns="91440" tIns="45720" rIns="91440" bIns="45720" rtlCol="0">
            <a:normAutofit/>
          </a:bodyPr>
          <a:lstStyle>
            <a:defPPr>
              <a:defRPr lang="en-US"/>
            </a:defPPr>
            <a:lvl1pPr algn="r" rtl="0" fontAlgn="base">
              <a:spcBef>
                <a:spcPct val="0"/>
              </a:spcBef>
              <a:spcAft>
                <a:spcPct val="0"/>
              </a:spcAft>
              <a:defRPr sz="800" b="1"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spcAft>
                <a:spcPts val="600"/>
              </a:spcAft>
            </a:pPr>
            <a:r>
              <a:rPr lang="en-US"/>
              <a:t>10–</a:t>
            </a:r>
            <a:fld id="{18264801-464D-446F-AC00-35B235A4210A}" type="slidenum">
              <a:rPr lang="en-US" smtClean="0"/>
              <a:pPr>
                <a:spcAft>
                  <a:spcPts val="600"/>
                </a:spcAft>
              </a:pPr>
              <a:t>8</a:t>
            </a:fld>
            <a:endParaRPr lang="en-US"/>
          </a:p>
        </p:txBody>
      </p:sp>
      <p:graphicFrame>
        <p:nvGraphicFramePr>
          <p:cNvPr id="39941" name="Rectangle 3">
            <a:extLst>
              <a:ext uri="{FF2B5EF4-FFF2-40B4-BE49-F238E27FC236}">
                <a16:creationId xmlns:a16="http://schemas.microsoft.com/office/drawing/2014/main" id="{FBC916B3-A1DF-4B68-A20D-EBA1809670DE}"/>
              </a:ext>
            </a:extLst>
          </p:cNvPr>
          <p:cNvGraphicFramePr>
            <a:graphicFrameLocks noGrp="1"/>
          </p:cNvGraphicFramePr>
          <p:nvPr>
            <p:ph idx="1"/>
            <p:extLst>
              <p:ext uri="{D42A27DB-BD31-4B8C-83A1-F6EECF244321}">
                <p14:modId xmlns:p14="http://schemas.microsoft.com/office/powerpoint/2010/main" val="2276567298"/>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3158486" y="1284709"/>
            <a:ext cx="7006916" cy="5112528"/>
          </a:xfrm>
          <a:prstGeom prst="rect">
            <a:avLst/>
          </a:prstGeom>
          <a:noFill/>
          <a:ln w="9525">
            <a:noFill/>
            <a:miter lim="800000"/>
            <a:headEnd/>
            <a:tailEnd/>
          </a:ln>
        </p:spPr>
      </p:pic>
      <p:sp>
        <p:nvSpPr>
          <p:cNvPr id="29699" name="Text Box 3"/>
          <p:cNvSpPr txBox="1">
            <a:spLocks noChangeArrowheads="1"/>
          </p:cNvSpPr>
          <p:nvPr/>
        </p:nvSpPr>
        <p:spPr bwMode="auto">
          <a:xfrm>
            <a:off x="3082925" y="342901"/>
            <a:ext cx="7158038" cy="646113"/>
          </a:xfrm>
          <a:prstGeom prst="rect">
            <a:avLst/>
          </a:prstGeom>
          <a:noFill/>
          <a:ln w="9525">
            <a:noFill/>
            <a:miter lim="800000"/>
            <a:headEnd/>
            <a:tailEnd/>
          </a:ln>
        </p:spPr>
        <p:txBody>
          <a:bodyPr>
            <a:spAutoFit/>
          </a:bodyPr>
          <a:lstStyle/>
          <a:p>
            <a:pPr>
              <a:spcBef>
                <a:spcPct val="50000"/>
              </a:spcBef>
            </a:pPr>
            <a:r>
              <a:rPr lang="en-US" b="1"/>
              <a:t>Building an Organization Capable of Proficient Strategy Execution: Three Types of Paramount Actions</a:t>
            </a:r>
          </a:p>
        </p:txBody>
      </p:sp>
      <p:sp>
        <p:nvSpPr>
          <p:cNvPr id="29700" name="Line 4"/>
          <p:cNvSpPr>
            <a:spLocks noChangeShapeType="1"/>
          </p:cNvSpPr>
          <p:nvPr/>
        </p:nvSpPr>
        <p:spPr bwMode="auto">
          <a:xfrm>
            <a:off x="3158485" y="989014"/>
            <a:ext cx="7082477" cy="4761"/>
          </a:xfrm>
          <a:prstGeom prst="line">
            <a:avLst/>
          </a:prstGeom>
          <a:noFill/>
          <a:ln w="57150">
            <a:solidFill>
              <a:srgbClr val="C3D39F"/>
            </a:solidFill>
            <a:round/>
            <a:headEnd/>
            <a:tailEnd/>
          </a:ln>
        </p:spPr>
        <p:txBody>
          <a:bodyPr/>
          <a:lstStyle/>
          <a:p>
            <a:endParaRPr lang="en-US"/>
          </a:p>
        </p:txBody>
      </p:sp>
      <p:sp>
        <p:nvSpPr>
          <p:cNvPr id="3" name="Slide Number Placeholder 2"/>
          <p:cNvSpPr>
            <a:spLocks noGrp="1"/>
          </p:cNvSpPr>
          <p:nvPr>
            <p:ph type="sldNum" sz="quarter" idx="11"/>
          </p:nvPr>
        </p:nvSpPr>
        <p:spPr/>
        <p:txBody>
          <a:bodyPr/>
          <a:lstStyle/>
          <a:p>
            <a:r>
              <a:rPr lang="en-US"/>
              <a:t>10–</a:t>
            </a:r>
            <a:fld id="{18264801-464D-446F-AC00-35B235A4210A}" type="slidenum">
              <a:rPr lang="en-US" smtClean="0"/>
              <a:pPr/>
              <a:t>9</a:t>
            </a:fld>
            <a:endParaRPr lang="en-US" dirty="0"/>
          </a:p>
        </p:txBody>
      </p:sp>
    </p:spTree>
  </p:cSld>
  <p:clrMapOvr>
    <a:masterClrMapping/>
  </p:clrMapOvr>
  <p:transition>
    <p:random/>
  </p:transition>
</p:sld>
</file>

<file path=ppt/theme/theme1.xml><?xml version="1.0" encoding="utf-8"?>
<a:theme xmlns:a="http://schemas.openxmlformats.org/drawingml/2006/main" name="LeafVTI">
  <a:themeElements>
    <a:clrScheme name="AnalogousFromDarkSeedLeftStep">
      <a:dk1>
        <a:srgbClr val="000000"/>
      </a:dk1>
      <a:lt1>
        <a:srgbClr val="FFFFFF"/>
      </a:lt1>
      <a:dk2>
        <a:srgbClr val="2F1B2F"/>
      </a:dk2>
      <a:lt2>
        <a:srgbClr val="F0F3F3"/>
      </a:lt2>
      <a:accent1>
        <a:srgbClr val="C34D5E"/>
      </a:accent1>
      <a:accent2>
        <a:srgbClr val="B13B7E"/>
      </a:accent2>
      <a:accent3>
        <a:srgbClr val="C34DC1"/>
      </a:accent3>
      <a:accent4>
        <a:srgbClr val="823BB1"/>
      </a:accent4>
      <a:accent5>
        <a:srgbClr val="634DC3"/>
      </a:accent5>
      <a:accent6>
        <a:srgbClr val="3B56B1"/>
      </a:accent6>
      <a:hlink>
        <a:srgbClr val="7D55C6"/>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TotalTime>
  <Words>1213</Words>
  <Application>Microsoft Macintosh PowerPoint</Application>
  <PresentationFormat>Widescreen</PresentationFormat>
  <Paragraphs>233</Paragraphs>
  <Slides>28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Avenir Next LT Pro Light</vt:lpstr>
      <vt:lpstr>Calibri</vt:lpstr>
      <vt:lpstr>Courier New</vt:lpstr>
      <vt:lpstr>Lucida Sans Unicode</vt:lpstr>
      <vt:lpstr>Rockwell Nova Light</vt:lpstr>
      <vt:lpstr>Tahoma</vt:lpstr>
      <vt:lpstr>Times New Roman</vt:lpstr>
      <vt:lpstr>Wingdings</vt:lpstr>
      <vt:lpstr>Wingdings 2</vt:lpstr>
      <vt:lpstr>LeafVTI</vt:lpstr>
      <vt:lpstr>Organisational Strategy and Strategic Planning</vt:lpstr>
      <vt:lpstr>PowerPoint Presentation</vt:lpstr>
      <vt:lpstr>Strategy Execution</vt:lpstr>
      <vt:lpstr>Strategy execution is about translating an organization's strategic initiatives into action</vt:lpstr>
      <vt:lpstr>PowerPoint Presentation</vt:lpstr>
      <vt:lpstr>EXECUTING STRATEGY</vt:lpstr>
      <vt:lpstr>Good strategy execution requires a team effort. All managers have strategy-executing responsibility in their areas of authority, and all employees are active participants in the strategy execution process.</vt:lpstr>
      <vt:lpstr>BUILDING AN ORGANIZATION CAPABLE  OF GOOD STRATEGY EXECUTION:  THREE KEY ACTIONS</vt:lpstr>
      <vt:lpstr>PowerPoint Presentation</vt:lpstr>
      <vt:lpstr>DEVELOPING AND BUILDING CRITICAL RESOURCES AND CAPABILITIES</vt:lpstr>
      <vt:lpstr>STRATEGY EXECUTION CAPABILITIES </vt:lpstr>
      <vt:lpstr>   Action Plans</vt:lpstr>
      <vt:lpstr>Monitoring &amp; Evaluation</vt:lpstr>
      <vt:lpstr>Monitoring versus Evaluation </vt:lpstr>
      <vt:lpstr>   Monitoring or Evaluation?</vt:lpstr>
      <vt:lpstr>What is the purpose?</vt:lpstr>
      <vt:lpstr>Who needs, uses M&amp;E Information?</vt:lpstr>
      <vt:lpstr>Who conducts M&amp;E….?</vt:lpstr>
      <vt:lpstr>How to carry out M&amp;E?  Key Features</vt:lpstr>
      <vt:lpstr>PowerPoint Presentation</vt:lpstr>
      <vt:lpstr>What is an OBJECTIVE?   </vt:lpstr>
      <vt:lpstr>Objective (examples)</vt:lpstr>
      <vt:lpstr>INPUTS</vt:lpstr>
      <vt:lpstr>ACTIVITIES</vt:lpstr>
      <vt:lpstr>OUTPUTS </vt:lpstr>
      <vt:lpstr>OUTCOMES</vt:lpstr>
      <vt:lpstr>INDICATORS</vt:lpstr>
      <vt:lpstr>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Strategy and Strategic Planning</dc:title>
  <dc:creator>Lasantha Wickremesooriya</dc:creator>
  <cp:lastModifiedBy>Lasantha Wickremesooriya</cp:lastModifiedBy>
  <cp:revision>123</cp:revision>
  <dcterms:created xsi:type="dcterms:W3CDTF">2021-08-31T04:59:54Z</dcterms:created>
  <dcterms:modified xsi:type="dcterms:W3CDTF">2021-09-30T05:29:40Z</dcterms:modified>
</cp:coreProperties>
</file>