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3" r:id="rId6"/>
    <p:sldId id="264" r:id="rId7"/>
    <p:sldId id="267" r:id="rId8"/>
    <p:sldId id="269" r:id="rId9"/>
    <p:sldId id="270" r:id="rId10"/>
    <p:sldId id="282" r:id="rId11"/>
    <p:sldId id="283" r:id="rId12"/>
    <p:sldId id="272" r:id="rId13"/>
    <p:sldId id="274" r:id="rId14"/>
    <p:sldId id="275" r:id="rId15"/>
    <p:sldId id="276" r:id="rId16"/>
    <p:sldId id="280" r:id="rId17"/>
    <p:sldId id="279" r:id="rId18"/>
    <p:sldId id="28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4E8F00"/>
    <a:srgbClr val="929000"/>
    <a:srgbClr val="FFFC00"/>
    <a:srgbClr val="00FDFF"/>
    <a:srgbClr val="008F00"/>
    <a:srgbClr val="941100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9"/>
    <p:restoredTop sz="94767"/>
  </p:normalViewPr>
  <p:slideViewPr>
    <p:cSldViewPr snapToGrid="0" snapToObjects="1">
      <p:cViewPr varScale="1">
        <p:scale>
          <a:sx n="82" d="100"/>
          <a:sy n="82" d="100"/>
        </p:scale>
        <p:origin x="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93887-9D8B-47D7-A088-16D8674AFD87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B34580-0DBD-4D9E-B7AF-87983D7B5867}">
      <dgm:prSet/>
      <dgm:spPr/>
      <dgm:t>
        <a:bodyPr/>
        <a:lstStyle/>
        <a:p>
          <a:r>
            <a:rPr lang="en-GB"/>
            <a:t>Division of labour</a:t>
          </a:r>
          <a:endParaRPr lang="en-US"/>
        </a:p>
      </dgm:t>
    </dgm:pt>
    <dgm:pt modelId="{05B80151-2ED4-406C-B116-E03EDBA69B8C}" type="parTrans" cxnId="{AAFB7683-494B-417C-BBEE-439DA707BD8C}">
      <dgm:prSet/>
      <dgm:spPr/>
      <dgm:t>
        <a:bodyPr/>
        <a:lstStyle/>
        <a:p>
          <a:endParaRPr lang="en-US"/>
        </a:p>
      </dgm:t>
    </dgm:pt>
    <dgm:pt modelId="{BFE4B978-7922-49DC-8061-53FDB7DDD698}" type="sibTrans" cxnId="{AAFB7683-494B-417C-BBEE-439DA707BD8C}">
      <dgm:prSet/>
      <dgm:spPr/>
      <dgm:t>
        <a:bodyPr/>
        <a:lstStyle/>
        <a:p>
          <a:endParaRPr lang="en-US"/>
        </a:p>
      </dgm:t>
    </dgm:pt>
    <dgm:pt modelId="{01A0EDDF-4174-4615-9836-FF36FCAC931F}">
      <dgm:prSet/>
      <dgm:spPr/>
      <dgm:t>
        <a:bodyPr/>
        <a:lstStyle/>
        <a:p>
          <a:r>
            <a:rPr lang="en-GB"/>
            <a:t>Span of control</a:t>
          </a:r>
          <a:endParaRPr lang="en-US"/>
        </a:p>
      </dgm:t>
    </dgm:pt>
    <dgm:pt modelId="{9F10876E-B868-41C7-A2A0-3AB492B9B1F2}" type="parTrans" cxnId="{1CACDE9C-CEDD-4193-9816-B30EAB2157E4}">
      <dgm:prSet/>
      <dgm:spPr/>
      <dgm:t>
        <a:bodyPr/>
        <a:lstStyle/>
        <a:p>
          <a:endParaRPr lang="en-US"/>
        </a:p>
      </dgm:t>
    </dgm:pt>
    <dgm:pt modelId="{32548418-E82D-448F-B2C4-D43B746910B7}" type="sibTrans" cxnId="{1CACDE9C-CEDD-4193-9816-B30EAB2157E4}">
      <dgm:prSet/>
      <dgm:spPr/>
      <dgm:t>
        <a:bodyPr/>
        <a:lstStyle/>
        <a:p>
          <a:endParaRPr lang="en-US"/>
        </a:p>
      </dgm:t>
    </dgm:pt>
    <dgm:pt modelId="{0E17B765-BF46-48B4-8BE0-3AB919EC19EF}">
      <dgm:prSet/>
      <dgm:spPr/>
      <dgm:t>
        <a:bodyPr/>
        <a:lstStyle/>
        <a:p>
          <a:r>
            <a:rPr lang="en-GB"/>
            <a:t>Delegation of Authority</a:t>
          </a:r>
          <a:endParaRPr lang="en-US"/>
        </a:p>
      </dgm:t>
    </dgm:pt>
    <dgm:pt modelId="{5C5A0A32-275C-4409-A808-ECD4962257A7}" type="parTrans" cxnId="{717E9602-AF70-45E8-A116-AFDCC434510E}">
      <dgm:prSet/>
      <dgm:spPr/>
      <dgm:t>
        <a:bodyPr/>
        <a:lstStyle/>
        <a:p>
          <a:endParaRPr lang="en-US"/>
        </a:p>
      </dgm:t>
    </dgm:pt>
    <dgm:pt modelId="{15101290-4BDA-4EB6-A151-547BDD856F21}" type="sibTrans" cxnId="{717E9602-AF70-45E8-A116-AFDCC434510E}">
      <dgm:prSet/>
      <dgm:spPr/>
      <dgm:t>
        <a:bodyPr/>
        <a:lstStyle/>
        <a:p>
          <a:endParaRPr lang="en-US"/>
        </a:p>
      </dgm:t>
    </dgm:pt>
    <dgm:pt modelId="{E6055567-6988-4401-9391-550B5AB4A4DF}">
      <dgm:prSet/>
      <dgm:spPr/>
      <dgm:t>
        <a:bodyPr/>
        <a:lstStyle/>
        <a:p>
          <a:r>
            <a:rPr lang="en-GB"/>
            <a:t>Degree of specialisation</a:t>
          </a:r>
          <a:endParaRPr lang="en-US"/>
        </a:p>
      </dgm:t>
    </dgm:pt>
    <dgm:pt modelId="{0FCAB822-E3ED-4048-94C0-23F7899678AA}" type="parTrans" cxnId="{5B27A8AE-1693-4370-9B8C-9728011BD479}">
      <dgm:prSet/>
      <dgm:spPr/>
      <dgm:t>
        <a:bodyPr/>
        <a:lstStyle/>
        <a:p>
          <a:endParaRPr lang="en-US"/>
        </a:p>
      </dgm:t>
    </dgm:pt>
    <dgm:pt modelId="{72C8C7CC-F25A-47EB-AE4B-1AC0DBEE3BA6}" type="sibTrans" cxnId="{5B27A8AE-1693-4370-9B8C-9728011BD479}">
      <dgm:prSet/>
      <dgm:spPr/>
      <dgm:t>
        <a:bodyPr/>
        <a:lstStyle/>
        <a:p>
          <a:endParaRPr lang="en-US"/>
        </a:p>
      </dgm:t>
    </dgm:pt>
    <dgm:pt modelId="{2924DE36-2086-447B-8935-698D2D127B71}">
      <dgm:prSet/>
      <dgm:spPr/>
      <dgm:t>
        <a:bodyPr/>
        <a:lstStyle/>
        <a:p>
          <a:r>
            <a:rPr lang="en-GB"/>
            <a:t>Control</a:t>
          </a:r>
          <a:endParaRPr lang="en-US"/>
        </a:p>
      </dgm:t>
    </dgm:pt>
    <dgm:pt modelId="{72DBB514-9082-4922-9CC9-160E85852C9B}" type="parTrans" cxnId="{48A323C6-764C-4636-AFEB-2FE82B0A67CB}">
      <dgm:prSet/>
      <dgm:spPr/>
      <dgm:t>
        <a:bodyPr/>
        <a:lstStyle/>
        <a:p>
          <a:endParaRPr lang="en-US"/>
        </a:p>
      </dgm:t>
    </dgm:pt>
    <dgm:pt modelId="{41058121-3F16-49FB-9A8A-EEE451DEB889}" type="sibTrans" cxnId="{48A323C6-764C-4636-AFEB-2FE82B0A67CB}">
      <dgm:prSet/>
      <dgm:spPr/>
      <dgm:t>
        <a:bodyPr/>
        <a:lstStyle/>
        <a:p>
          <a:endParaRPr lang="en-US"/>
        </a:p>
      </dgm:t>
    </dgm:pt>
    <dgm:pt modelId="{66E8ACC4-5C48-42FE-A73F-18B370439AE8}">
      <dgm:prSet/>
      <dgm:spPr/>
      <dgm:t>
        <a:bodyPr/>
        <a:lstStyle/>
        <a:p>
          <a:r>
            <a:rPr lang="en-GB"/>
            <a:t>Flexibility</a:t>
          </a:r>
          <a:endParaRPr lang="en-US"/>
        </a:p>
      </dgm:t>
    </dgm:pt>
    <dgm:pt modelId="{3C920BA7-4109-4FA0-BD88-D3F2F57DF5F9}" type="parTrans" cxnId="{9FFD3EDA-B1AA-437E-A5D5-B97F26E727B9}">
      <dgm:prSet/>
      <dgm:spPr/>
      <dgm:t>
        <a:bodyPr/>
        <a:lstStyle/>
        <a:p>
          <a:endParaRPr lang="en-US"/>
        </a:p>
      </dgm:t>
    </dgm:pt>
    <dgm:pt modelId="{A258BCCC-4A53-44F4-90E1-0E74CDF76DFB}" type="sibTrans" cxnId="{9FFD3EDA-B1AA-437E-A5D5-B97F26E727B9}">
      <dgm:prSet/>
      <dgm:spPr/>
      <dgm:t>
        <a:bodyPr/>
        <a:lstStyle/>
        <a:p>
          <a:endParaRPr lang="en-US"/>
        </a:p>
      </dgm:t>
    </dgm:pt>
    <dgm:pt modelId="{A4BE6E6A-9C1C-4102-8B5A-B749F668354D}">
      <dgm:prSet/>
      <dgm:spPr/>
      <dgm:t>
        <a:bodyPr/>
        <a:lstStyle/>
        <a:p>
          <a:r>
            <a:rPr lang="en-GB"/>
            <a:t>Communication links</a:t>
          </a:r>
          <a:endParaRPr lang="en-US"/>
        </a:p>
      </dgm:t>
    </dgm:pt>
    <dgm:pt modelId="{1DD9FBAE-BD68-4A7C-ADBD-60A2409143C8}" type="parTrans" cxnId="{FB53171F-91F4-4AEF-B4CE-5ABA4216F7F5}">
      <dgm:prSet/>
      <dgm:spPr/>
      <dgm:t>
        <a:bodyPr/>
        <a:lstStyle/>
        <a:p>
          <a:endParaRPr lang="en-US"/>
        </a:p>
      </dgm:t>
    </dgm:pt>
    <dgm:pt modelId="{FFFEB670-A1FC-4FA2-AA53-91440F35F030}" type="sibTrans" cxnId="{FB53171F-91F4-4AEF-B4CE-5ABA4216F7F5}">
      <dgm:prSet/>
      <dgm:spPr/>
      <dgm:t>
        <a:bodyPr/>
        <a:lstStyle/>
        <a:p>
          <a:endParaRPr lang="en-US"/>
        </a:p>
      </dgm:t>
    </dgm:pt>
    <dgm:pt modelId="{F55510E3-5DDA-2C4D-91BA-39464F177429}" type="pres">
      <dgm:prSet presAssocID="{41993887-9D8B-47D7-A088-16D8674AFD87}" presName="vert0" presStyleCnt="0">
        <dgm:presLayoutVars>
          <dgm:dir/>
          <dgm:animOne val="branch"/>
          <dgm:animLvl val="lvl"/>
        </dgm:presLayoutVars>
      </dgm:prSet>
      <dgm:spPr/>
    </dgm:pt>
    <dgm:pt modelId="{52F3EAD5-1ECB-504F-B80A-24E10563C5FC}" type="pres">
      <dgm:prSet presAssocID="{30B34580-0DBD-4D9E-B7AF-87983D7B5867}" presName="thickLine" presStyleLbl="alignNode1" presStyleIdx="0" presStyleCnt="7"/>
      <dgm:spPr/>
    </dgm:pt>
    <dgm:pt modelId="{738B3473-2302-8B4F-BA2B-4AAE670BA1BB}" type="pres">
      <dgm:prSet presAssocID="{30B34580-0DBD-4D9E-B7AF-87983D7B5867}" presName="horz1" presStyleCnt="0"/>
      <dgm:spPr/>
    </dgm:pt>
    <dgm:pt modelId="{105F0B98-27C1-3A4A-A2CB-2518000DB862}" type="pres">
      <dgm:prSet presAssocID="{30B34580-0DBD-4D9E-B7AF-87983D7B5867}" presName="tx1" presStyleLbl="revTx" presStyleIdx="0" presStyleCnt="7"/>
      <dgm:spPr/>
    </dgm:pt>
    <dgm:pt modelId="{EDE28627-A8CF-994A-A562-14E1FCFAE604}" type="pres">
      <dgm:prSet presAssocID="{30B34580-0DBD-4D9E-B7AF-87983D7B5867}" presName="vert1" presStyleCnt="0"/>
      <dgm:spPr/>
    </dgm:pt>
    <dgm:pt modelId="{995C7E45-4A1F-8C4D-B185-80C94F2348F8}" type="pres">
      <dgm:prSet presAssocID="{01A0EDDF-4174-4615-9836-FF36FCAC931F}" presName="thickLine" presStyleLbl="alignNode1" presStyleIdx="1" presStyleCnt="7"/>
      <dgm:spPr/>
    </dgm:pt>
    <dgm:pt modelId="{1F950B82-A423-AE4B-AEE4-A02EBEA80F0A}" type="pres">
      <dgm:prSet presAssocID="{01A0EDDF-4174-4615-9836-FF36FCAC931F}" presName="horz1" presStyleCnt="0"/>
      <dgm:spPr/>
    </dgm:pt>
    <dgm:pt modelId="{87B1DA65-8DF2-104B-889D-C69D05F1F006}" type="pres">
      <dgm:prSet presAssocID="{01A0EDDF-4174-4615-9836-FF36FCAC931F}" presName="tx1" presStyleLbl="revTx" presStyleIdx="1" presStyleCnt="7"/>
      <dgm:spPr/>
    </dgm:pt>
    <dgm:pt modelId="{34CC73FB-B7F2-4740-B564-6489DBC8DAE5}" type="pres">
      <dgm:prSet presAssocID="{01A0EDDF-4174-4615-9836-FF36FCAC931F}" presName="vert1" presStyleCnt="0"/>
      <dgm:spPr/>
    </dgm:pt>
    <dgm:pt modelId="{684A6F1C-C88C-9D47-8D52-C15EB4249228}" type="pres">
      <dgm:prSet presAssocID="{0E17B765-BF46-48B4-8BE0-3AB919EC19EF}" presName="thickLine" presStyleLbl="alignNode1" presStyleIdx="2" presStyleCnt="7"/>
      <dgm:spPr/>
    </dgm:pt>
    <dgm:pt modelId="{4C8CEA82-4DA4-D64C-AB6D-F20BBDB460A8}" type="pres">
      <dgm:prSet presAssocID="{0E17B765-BF46-48B4-8BE0-3AB919EC19EF}" presName="horz1" presStyleCnt="0"/>
      <dgm:spPr/>
    </dgm:pt>
    <dgm:pt modelId="{32D376F5-143D-DE4B-B5E9-042529D29CBB}" type="pres">
      <dgm:prSet presAssocID="{0E17B765-BF46-48B4-8BE0-3AB919EC19EF}" presName="tx1" presStyleLbl="revTx" presStyleIdx="2" presStyleCnt="7"/>
      <dgm:spPr/>
    </dgm:pt>
    <dgm:pt modelId="{EC6246C2-69A7-2240-8DB0-38CD6D2B3E6F}" type="pres">
      <dgm:prSet presAssocID="{0E17B765-BF46-48B4-8BE0-3AB919EC19EF}" presName="vert1" presStyleCnt="0"/>
      <dgm:spPr/>
    </dgm:pt>
    <dgm:pt modelId="{0FE348F1-598F-174A-B3D2-07041C0234D8}" type="pres">
      <dgm:prSet presAssocID="{E6055567-6988-4401-9391-550B5AB4A4DF}" presName="thickLine" presStyleLbl="alignNode1" presStyleIdx="3" presStyleCnt="7"/>
      <dgm:spPr/>
    </dgm:pt>
    <dgm:pt modelId="{006CD8B6-04AC-5244-A6AF-1428960CEE6E}" type="pres">
      <dgm:prSet presAssocID="{E6055567-6988-4401-9391-550B5AB4A4DF}" presName="horz1" presStyleCnt="0"/>
      <dgm:spPr/>
    </dgm:pt>
    <dgm:pt modelId="{67823D77-5959-2F42-BEF2-7CD46D932BE1}" type="pres">
      <dgm:prSet presAssocID="{E6055567-6988-4401-9391-550B5AB4A4DF}" presName="tx1" presStyleLbl="revTx" presStyleIdx="3" presStyleCnt="7"/>
      <dgm:spPr/>
    </dgm:pt>
    <dgm:pt modelId="{B85441B1-80B9-0244-BD3F-6511DF608385}" type="pres">
      <dgm:prSet presAssocID="{E6055567-6988-4401-9391-550B5AB4A4DF}" presName="vert1" presStyleCnt="0"/>
      <dgm:spPr/>
    </dgm:pt>
    <dgm:pt modelId="{41F36225-984F-C548-B358-FBF68D621D5D}" type="pres">
      <dgm:prSet presAssocID="{2924DE36-2086-447B-8935-698D2D127B71}" presName="thickLine" presStyleLbl="alignNode1" presStyleIdx="4" presStyleCnt="7"/>
      <dgm:spPr/>
    </dgm:pt>
    <dgm:pt modelId="{2265D469-037F-8D46-9DDA-49D1F9035862}" type="pres">
      <dgm:prSet presAssocID="{2924DE36-2086-447B-8935-698D2D127B71}" presName="horz1" presStyleCnt="0"/>
      <dgm:spPr/>
    </dgm:pt>
    <dgm:pt modelId="{BB5E8E53-638A-5146-89C6-A72DEABE0B1F}" type="pres">
      <dgm:prSet presAssocID="{2924DE36-2086-447B-8935-698D2D127B71}" presName="tx1" presStyleLbl="revTx" presStyleIdx="4" presStyleCnt="7"/>
      <dgm:spPr/>
    </dgm:pt>
    <dgm:pt modelId="{53D172A5-67AE-2F4E-934E-091B9C46630D}" type="pres">
      <dgm:prSet presAssocID="{2924DE36-2086-447B-8935-698D2D127B71}" presName="vert1" presStyleCnt="0"/>
      <dgm:spPr/>
    </dgm:pt>
    <dgm:pt modelId="{43AF5294-D05F-334B-BAF8-88FEFD8F2503}" type="pres">
      <dgm:prSet presAssocID="{66E8ACC4-5C48-42FE-A73F-18B370439AE8}" presName="thickLine" presStyleLbl="alignNode1" presStyleIdx="5" presStyleCnt="7"/>
      <dgm:spPr/>
    </dgm:pt>
    <dgm:pt modelId="{8660460E-E207-FC4C-9612-2F33B5019F99}" type="pres">
      <dgm:prSet presAssocID="{66E8ACC4-5C48-42FE-A73F-18B370439AE8}" presName="horz1" presStyleCnt="0"/>
      <dgm:spPr/>
    </dgm:pt>
    <dgm:pt modelId="{4CDC22D3-B413-4147-8A88-93FF086AD9CB}" type="pres">
      <dgm:prSet presAssocID="{66E8ACC4-5C48-42FE-A73F-18B370439AE8}" presName="tx1" presStyleLbl="revTx" presStyleIdx="5" presStyleCnt="7"/>
      <dgm:spPr/>
    </dgm:pt>
    <dgm:pt modelId="{3826A53F-693B-4D40-9BE3-4729C1E8D4F0}" type="pres">
      <dgm:prSet presAssocID="{66E8ACC4-5C48-42FE-A73F-18B370439AE8}" presName="vert1" presStyleCnt="0"/>
      <dgm:spPr/>
    </dgm:pt>
    <dgm:pt modelId="{D63758C1-DB5F-4542-A752-3413D1DF7A15}" type="pres">
      <dgm:prSet presAssocID="{A4BE6E6A-9C1C-4102-8B5A-B749F668354D}" presName="thickLine" presStyleLbl="alignNode1" presStyleIdx="6" presStyleCnt="7"/>
      <dgm:spPr/>
    </dgm:pt>
    <dgm:pt modelId="{C7FCE69C-7F2D-A14E-8DF1-F20631526E19}" type="pres">
      <dgm:prSet presAssocID="{A4BE6E6A-9C1C-4102-8B5A-B749F668354D}" presName="horz1" presStyleCnt="0"/>
      <dgm:spPr/>
    </dgm:pt>
    <dgm:pt modelId="{13B0E8BD-7995-5B4B-816C-2E42F7453F60}" type="pres">
      <dgm:prSet presAssocID="{A4BE6E6A-9C1C-4102-8B5A-B749F668354D}" presName="tx1" presStyleLbl="revTx" presStyleIdx="6" presStyleCnt="7"/>
      <dgm:spPr/>
    </dgm:pt>
    <dgm:pt modelId="{151C50F1-33F5-074C-AC53-E401EB980BAC}" type="pres">
      <dgm:prSet presAssocID="{A4BE6E6A-9C1C-4102-8B5A-B749F668354D}" presName="vert1" presStyleCnt="0"/>
      <dgm:spPr/>
    </dgm:pt>
  </dgm:ptLst>
  <dgm:cxnLst>
    <dgm:cxn modelId="{717E9602-AF70-45E8-A116-AFDCC434510E}" srcId="{41993887-9D8B-47D7-A088-16D8674AFD87}" destId="{0E17B765-BF46-48B4-8BE0-3AB919EC19EF}" srcOrd="2" destOrd="0" parTransId="{5C5A0A32-275C-4409-A808-ECD4962257A7}" sibTransId="{15101290-4BDA-4EB6-A151-547BDD856F21}"/>
    <dgm:cxn modelId="{96E8AE02-B8E8-A74F-B77C-04D0344784EF}" type="presOf" srcId="{30B34580-0DBD-4D9E-B7AF-87983D7B5867}" destId="{105F0B98-27C1-3A4A-A2CB-2518000DB862}" srcOrd="0" destOrd="0" presId="urn:microsoft.com/office/officeart/2008/layout/LinedList"/>
    <dgm:cxn modelId="{D68ECE0B-52FF-5A4C-86E0-2CE8565480CA}" type="presOf" srcId="{66E8ACC4-5C48-42FE-A73F-18B370439AE8}" destId="{4CDC22D3-B413-4147-8A88-93FF086AD9CB}" srcOrd="0" destOrd="0" presId="urn:microsoft.com/office/officeart/2008/layout/LinedList"/>
    <dgm:cxn modelId="{FB53171F-91F4-4AEF-B4CE-5ABA4216F7F5}" srcId="{41993887-9D8B-47D7-A088-16D8674AFD87}" destId="{A4BE6E6A-9C1C-4102-8B5A-B749F668354D}" srcOrd="6" destOrd="0" parTransId="{1DD9FBAE-BD68-4A7C-ADBD-60A2409143C8}" sibTransId="{FFFEB670-A1FC-4FA2-AA53-91440F35F030}"/>
    <dgm:cxn modelId="{E464903C-474C-8747-8896-ED9281E6B389}" type="presOf" srcId="{2924DE36-2086-447B-8935-698D2D127B71}" destId="{BB5E8E53-638A-5146-89C6-A72DEABE0B1F}" srcOrd="0" destOrd="0" presId="urn:microsoft.com/office/officeart/2008/layout/LinedList"/>
    <dgm:cxn modelId="{AAFB7683-494B-417C-BBEE-439DA707BD8C}" srcId="{41993887-9D8B-47D7-A088-16D8674AFD87}" destId="{30B34580-0DBD-4D9E-B7AF-87983D7B5867}" srcOrd="0" destOrd="0" parTransId="{05B80151-2ED4-406C-B116-E03EDBA69B8C}" sibTransId="{BFE4B978-7922-49DC-8061-53FDB7DDD698}"/>
    <dgm:cxn modelId="{F63D2A84-AD0A-2D47-B4D1-714D9A348DB0}" type="presOf" srcId="{0E17B765-BF46-48B4-8BE0-3AB919EC19EF}" destId="{32D376F5-143D-DE4B-B5E9-042529D29CBB}" srcOrd="0" destOrd="0" presId="urn:microsoft.com/office/officeart/2008/layout/LinedList"/>
    <dgm:cxn modelId="{1CACDE9C-CEDD-4193-9816-B30EAB2157E4}" srcId="{41993887-9D8B-47D7-A088-16D8674AFD87}" destId="{01A0EDDF-4174-4615-9836-FF36FCAC931F}" srcOrd="1" destOrd="0" parTransId="{9F10876E-B868-41C7-A2A0-3AB492B9B1F2}" sibTransId="{32548418-E82D-448F-B2C4-D43B746910B7}"/>
    <dgm:cxn modelId="{18C7CD9F-7C79-D74D-8CEE-3B9FDD197A79}" type="presOf" srcId="{41993887-9D8B-47D7-A088-16D8674AFD87}" destId="{F55510E3-5DDA-2C4D-91BA-39464F177429}" srcOrd="0" destOrd="0" presId="urn:microsoft.com/office/officeart/2008/layout/LinedList"/>
    <dgm:cxn modelId="{5B27A8AE-1693-4370-9B8C-9728011BD479}" srcId="{41993887-9D8B-47D7-A088-16D8674AFD87}" destId="{E6055567-6988-4401-9391-550B5AB4A4DF}" srcOrd="3" destOrd="0" parTransId="{0FCAB822-E3ED-4048-94C0-23F7899678AA}" sibTransId="{72C8C7CC-F25A-47EB-AE4B-1AC0DBEE3BA6}"/>
    <dgm:cxn modelId="{48A323C6-764C-4636-AFEB-2FE82B0A67CB}" srcId="{41993887-9D8B-47D7-A088-16D8674AFD87}" destId="{2924DE36-2086-447B-8935-698D2D127B71}" srcOrd="4" destOrd="0" parTransId="{72DBB514-9082-4922-9CC9-160E85852C9B}" sibTransId="{41058121-3F16-49FB-9A8A-EEE451DEB889}"/>
    <dgm:cxn modelId="{CA6022CA-6D8F-3E49-9A8A-0BE5BF9C495C}" type="presOf" srcId="{01A0EDDF-4174-4615-9836-FF36FCAC931F}" destId="{87B1DA65-8DF2-104B-889D-C69D05F1F006}" srcOrd="0" destOrd="0" presId="urn:microsoft.com/office/officeart/2008/layout/LinedList"/>
    <dgm:cxn modelId="{F9BBD4D3-571B-2342-9DD3-A3AD5D947481}" type="presOf" srcId="{E6055567-6988-4401-9391-550B5AB4A4DF}" destId="{67823D77-5959-2F42-BEF2-7CD46D932BE1}" srcOrd="0" destOrd="0" presId="urn:microsoft.com/office/officeart/2008/layout/LinedList"/>
    <dgm:cxn modelId="{9FFD3EDA-B1AA-437E-A5D5-B97F26E727B9}" srcId="{41993887-9D8B-47D7-A088-16D8674AFD87}" destId="{66E8ACC4-5C48-42FE-A73F-18B370439AE8}" srcOrd="5" destOrd="0" parTransId="{3C920BA7-4109-4FA0-BD88-D3F2F57DF5F9}" sibTransId="{A258BCCC-4A53-44F4-90E1-0E74CDF76DFB}"/>
    <dgm:cxn modelId="{8F8169EA-B545-D944-865A-B2ECD50A4739}" type="presOf" srcId="{A4BE6E6A-9C1C-4102-8B5A-B749F668354D}" destId="{13B0E8BD-7995-5B4B-816C-2E42F7453F60}" srcOrd="0" destOrd="0" presId="urn:microsoft.com/office/officeart/2008/layout/LinedList"/>
    <dgm:cxn modelId="{FCA61646-B612-A241-83F2-24988B1AC071}" type="presParOf" srcId="{F55510E3-5DDA-2C4D-91BA-39464F177429}" destId="{52F3EAD5-1ECB-504F-B80A-24E10563C5FC}" srcOrd="0" destOrd="0" presId="urn:microsoft.com/office/officeart/2008/layout/LinedList"/>
    <dgm:cxn modelId="{22A36DE0-4A6D-E040-8504-BDFF44DD1334}" type="presParOf" srcId="{F55510E3-5DDA-2C4D-91BA-39464F177429}" destId="{738B3473-2302-8B4F-BA2B-4AAE670BA1BB}" srcOrd="1" destOrd="0" presId="urn:microsoft.com/office/officeart/2008/layout/LinedList"/>
    <dgm:cxn modelId="{4FDE43FD-10F9-4348-93C9-31CC499C8FBE}" type="presParOf" srcId="{738B3473-2302-8B4F-BA2B-4AAE670BA1BB}" destId="{105F0B98-27C1-3A4A-A2CB-2518000DB862}" srcOrd="0" destOrd="0" presId="urn:microsoft.com/office/officeart/2008/layout/LinedList"/>
    <dgm:cxn modelId="{0006EF15-31B3-0344-844E-46DD965509EF}" type="presParOf" srcId="{738B3473-2302-8B4F-BA2B-4AAE670BA1BB}" destId="{EDE28627-A8CF-994A-A562-14E1FCFAE604}" srcOrd="1" destOrd="0" presId="urn:microsoft.com/office/officeart/2008/layout/LinedList"/>
    <dgm:cxn modelId="{AA0547B6-D14F-F046-9D6D-6F60E1B38CBA}" type="presParOf" srcId="{F55510E3-5DDA-2C4D-91BA-39464F177429}" destId="{995C7E45-4A1F-8C4D-B185-80C94F2348F8}" srcOrd="2" destOrd="0" presId="urn:microsoft.com/office/officeart/2008/layout/LinedList"/>
    <dgm:cxn modelId="{ABFA1DEE-1FB2-2543-AC45-6434CAA1E72A}" type="presParOf" srcId="{F55510E3-5DDA-2C4D-91BA-39464F177429}" destId="{1F950B82-A423-AE4B-AEE4-A02EBEA80F0A}" srcOrd="3" destOrd="0" presId="urn:microsoft.com/office/officeart/2008/layout/LinedList"/>
    <dgm:cxn modelId="{6E8C3681-BBA0-F948-BFFF-BE99504F1BEF}" type="presParOf" srcId="{1F950B82-A423-AE4B-AEE4-A02EBEA80F0A}" destId="{87B1DA65-8DF2-104B-889D-C69D05F1F006}" srcOrd="0" destOrd="0" presId="urn:microsoft.com/office/officeart/2008/layout/LinedList"/>
    <dgm:cxn modelId="{1A82072E-515E-C44F-9752-57662DA99A42}" type="presParOf" srcId="{1F950B82-A423-AE4B-AEE4-A02EBEA80F0A}" destId="{34CC73FB-B7F2-4740-B564-6489DBC8DAE5}" srcOrd="1" destOrd="0" presId="urn:microsoft.com/office/officeart/2008/layout/LinedList"/>
    <dgm:cxn modelId="{7C689445-4BF6-9147-9FCC-4D3E9620F1AC}" type="presParOf" srcId="{F55510E3-5DDA-2C4D-91BA-39464F177429}" destId="{684A6F1C-C88C-9D47-8D52-C15EB4249228}" srcOrd="4" destOrd="0" presId="urn:microsoft.com/office/officeart/2008/layout/LinedList"/>
    <dgm:cxn modelId="{09507872-ABDB-614C-8675-037EB49C06F3}" type="presParOf" srcId="{F55510E3-5DDA-2C4D-91BA-39464F177429}" destId="{4C8CEA82-4DA4-D64C-AB6D-F20BBDB460A8}" srcOrd="5" destOrd="0" presId="urn:microsoft.com/office/officeart/2008/layout/LinedList"/>
    <dgm:cxn modelId="{D1109751-E5FA-C748-81BD-4E0F44B5B16E}" type="presParOf" srcId="{4C8CEA82-4DA4-D64C-AB6D-F20BBDB460A8}" destId="{32D376F5-143D-DE4B-B5E9-042529D29CBB}" srcOrd="0" destOrd="0" presId="urn:microsoft.com/office/officeart/2008/layout/LinedList"/>
    <dgm:cxn modelId="{81F4E00E-D0D7-2645-9FCF-F202AB1170F2}" type="presParOf" srcId="{4C8CEA82-4DA4-D64C-AB6D-F20BBDB460A8}" destId="{EC6246C2-69A7-2240-8DB0-38CD6D2B3E6F}" srcOrd="1" destOrd="0" presId="urn:microsoft.com/office/officeart/2008/layout/LinedList"/>
    <dgm:cxn modelId="{78B2145D-8DCE-FA44-A089-834A16B5CA3A}" type="presParOf" srcId="{F55510E3-5DDA-2C4D-91BA-39464F177429}" destId="{0FE348F1-598F-174A-B3D2-07041C0234D8}" srcOrd="6" destOrd="0" presId="urn:microsoft.com/office/officeart/2008/layout/LinedList"/>
    <dgm:cxn modelId="{07961419-3B50-C147-936C-A58401DBB742}" type="presParOf" srcId="{F55510E3-5DDA-2C4D-91BA-39464F177429}" destId="{006CD8B6-04AC-5244-A6AF-1428960CEE6E}" srcOrd="7" destOrd="0" presId="urn:microsoft.com/office/officeart/2008/layout/LinedList"/>
    <dgm:cxn modelId="{77BC24D4-CA1A-B248-8B15-4DC431901C53}" type="presParOf" srcId="{006CD8B6-04AC-5244-A6AF-1428960CEE6E}" destId="{67823D77-5959-2F42-BEF2-7CD46D932BE1}" srcOrd="0" destOrd="0" presId="urn:microsoft.com/office/officeart/2008/layout/LinedList"/>
    <dgm:cxn modelId="{079493F7-152D-FA42-B205-83DB7C240C7A}" type="presParOf" srcId="{006CD8B6-04AC-5244-A6AF-1428960CEE6E}" destId="{B85441B1-80B9-0244-BD3F-6511DF608385}" srcOrd="1" destOrd="0" presId="urn:microsoft.com/office/officeart/2008/layout/LinedList"/>
    <dgm:cxn modelId="{978E4BB0-0976-C643-B49E-4AC388694860}" type="presParOf" srcId="{F55510E3-5DDA-2C4D-91BA-39464F177429}" destId="{41F36225-984F-C548-B358-FBF68D621D5D}" srcOrd="8" destOrd="0" presId="urn:microsoft.com/office/officeart/2008/layout/LinedList"/>
    <dgm:cxn modelId="{CC95FEB0-115E-EF4D-A7B8-BA217897FF62}" type="presParOf" srcId="{F55510E3-5DDA-2C4D-91BA-39464F177429}" destId="{2265D469-037F-8D46-9DDA-49D1F9035862}" srcOrd="9" destOrd="0" presId="urn:microsoft.com/office/officeart/2008/layout/LinedList"/>
    <dgm:cxn modelId="{2E4AC95F-D4B8-8D47-B49A-BFBA1B3E12D6}" type="presParOf" srcId="{2265D469-037F-8D46-9DDA-49D1F9035862}" destId="{BB5E8E53-638A-5146-89C6-A72DEABE0B1F}" srcOrd="0" destOrd="0" presId="urn:microsoft.com/office/officeart/2008/layout/LinedList"/>
    <dgm:cxn modelId="{7818C916-8CB7-554F-9DCD-3E302CBC100D}" type="presParOf" srcId="{2265D469-037F-8D46-9DDA-49D1F9035862}" destId="{53D172A5-67AE-2F4E-934E-091B9C46630D}" srcOrd="1" destOrd="0" presId="urn:microsoft.com/office/officeart/2008/layout/LinedList"/>
    <dgm:cxn modelId="{3F3D072E-9DA3-B849-BFD2-9173BC02FA34}" type="presParOf" srcId="{F55510E3-5DDA-2C4D-91BA-39464F177429}" destId="{43AF5294-D05F-334B-BAF8-88FEFD8F2503}" srcOrd="10" destOrd="0" presId="urn:microsoft.com/office/officeart/2008/layout/LinedList"/>
    <dgm:cxn modelId="{2C54C4C1-B39E-F84A-939B-B5D83F987984}" type="presParOf" srcId="{F55510E3-5DDA-2C4D-91BA-39464F177429}" destId="{8660460E-E207-FC4C-9612-2F33B5019F99}" srcOrd="11" destOrd="0" presId="urn:microsoft.com/office/officeart/2008/layout/LinedList"/>
    <dgm:cxn modelId="{EBC5F1B0-3F06-8046-AE7D-E85C204A6A1C}" type="presParOf" srcId="{8660460E-E207-FC4C-9612-2F33B5019F99}" destId="{4CDC22D3-B413-4147-8A88-93FF086AD9CB}" srcOrd="0" destOrd="0" presId="urn:microsoft.com/office/officeart/2008/layout/LinedList"/>
    <dgm:cxn modelId="{799FBE48-0276-FF4B-9684-525C04C5441E}" type="presParOf" srcId="{8660460E-E207-FC4C-9612-2F33B5019F99}" destId="{3826A53F-693B-4D40-9BE3-4729C1E8D4F0}" srcOrd="1" destOrd="0" presId="urn:microsoft.com/office/officeart/2008/layout/LinedList"/>
    <dgm:cxn modelId="{ED943111-61F2-3948-A89F-AA4C446ADBB7}" type="presParOf" srcId="{F55510E3-5DDA-2C4D-91BA-39464F177429}" destId="{D63758C1-DB5F-4542-A752-3413D1DF7A15}" srcOrd="12" destOrd="0" presId="urn:microsoft.com/office/officeart/2008/layout/LinedList"/>
    <dgm:cxn modelId="{9F9BBD86-2217-DE47-9BE0-F1E214902BA2}" type="presParOf" srcId="{F55510E3-5DDA-2C4D-91BA-39464F177429}" destId="{C7FCE69C-7F2D-A14E-8DF1-F20631526E19}" srcOrd="13" destOrd="0" presId="urn:microsoft.com/office/officeart/2008/layout/LinedList"/>
    <dgm:cxn modelId="{07C0CAA0-442A-9942-8002-59DC23CFFEE3}" type="presParOf" srcId="{C7FCE69C-7F2D-A14E-8DF1-F20631526E19}" destId="{13B0E8BD-7995-5B4B-816C-2E42F7453F60}" srcOrd="0" destOrd="0" presId="urn:microsoft.com/office/officeart/2008/layout/LinedList"/>
    <dgm:cxn modelId="{6BCD4F29-B677-234A-9D79-78DC946E66E7}" type="presParOf" srcId="{C7FCE69C-7F2D-A14E-8DF1-F20631526E19}" destId="{151C50F1-33F5-074C-AC53-E401EB980BA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4A77FF-5492-4367-BB6E-4B13357C4C1E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8215FB-C57B-4E9A-AA8E-B6AFA19C6811}">
      <dgm:prSet/>
      <dgm:spPr/>
      <dgm:t>
        <a:bodyPr/>
        <a:lstStyle/>
        <a:p>
          <a:r>
            <a:rPr lang="en-GB"/>
            <a:t>The</a:t>
          </a:r>
          <a:r>
            <a:rPr lang="en-GB" b="1" i="1"/>
            <a:t> divisional structure </a:t>
          </a:r>
          <a:r>
            <a:rPr lang="en-GB"/>
            <a:t>is built up of separate divisions on the basis of products, services or geographical areas.</a:t>
          </a:r>
          <a:endParaRPr lang="en-US"/>
        </a:p>
      </dgm:t>
    </dgm:pt>
    <dgm:pt modelId="{BF05494A-F1D5-4769-87A6-54644CA72C01}" type="parTrans" cxnId="{EAC975DE-46D1-48B4-8A18-9C264AD6E9AC}">
      <dgm:prSet/>
      <dgm:spPr/>
      <dgm:t>
        <a:bodyPr/>
        <a:lstStyle/>
        <a:p>
          <a:endParaRPr lang="en-US"/>
        </a:p>
      </dgm:t>
    </dgm:pt>
    <dgm:pt modelId="{F406FBB2-4AB3-4504-B64C-38733FF614D9}" type="sibTrans" cxnId="{EAC975DE-46D1-48B4-8A18-9C264AD6E9AC}">
      <dgm:prSet/>
      <dgm:spPr/>
      <dgm:t>
        <a:bodyPr/>
        <a:lstStyle/>
        <a:p>
          <a:endParaRPr lang="en-US"/>
        </a:p>
      </dgm:t>
    </dgm:pt>
    <dgm:pt modelId="{50CBF368-55D3-4F0B-93DF-B9C2B427F8C7}">
      <dgm:prSet/>
      <dgm:spPr/>
      <dgm:t>
        <a:bodyPr/>
        <a:lstStyle/>
        <a:p>
          <a:r>
            <a:rPr lang="en-US"/>
            <a:t>Divisionalisation often comes about as an attempt to overcome the problems that functional structures have in dealing with diversity. </a:t>
          </a:r>
        </a:p>
      </dgm:t>
    </dgm:pt>
    <dgm:pt modelId="{0DA40EBE-4FCE-4EE8-A8E6-49776BB1FCDE}" type="parTrans" cxnId="{19EBEAAD-6B71-4A6B-83CD-29B0E9450552}">
      <dgm:prSet/>
      <dgm:spPr/>
      <dgm:t>
        <a:bodyPr/>
        <a:lstStyle/>
        <a:p>
          <a:endParaRPr lang="en-US"/>
        </a:p>
      </dgm:t>
    </dgm:pt>
    <dgm:pt modelId="{2ED76DB3-BD34-4C2A-BC5C-31D859F8D42D}" type="sibTrans" cxnId="{19EBEAAD-6B71-4A6B-83CD-29B0E9450552}">
      <dgm:prSet/>
      <dgm:spPr/>
      <dgm:t>
        <a:bodyPr/>
        <a:lstStyle/>
        <a:p>
          <a:endParaRPr lang="en-US"/>
        </a:p>
      </dgm:t>
    </dgm:pt>
    <dgm:pt modelId="{3978A21E-5C5C-9A42-8591-C19F53488AB9}" type="pres">
      <dgm:prSet presAssocID="{014A77FF-5492-4367-BB6E-4B13357C4C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7C2A66D-97E7-A842-8691-B13F2C879C8C}" type="pres">
      <dgm:prSet presAssocID="{9B8215FB-C57B-4E9A-AA8E-B6AFA19C6811}" presName="hierRoot1" presStyleCnt="0"/>
      <dgm:spPr/>
    </dgm:pt>
    <dgm:pt modelId="{BE3CAB34-4F85-FD4E-8867-328422F86DD0}" type="pres">
      <dgm:prSet presAssocID="{9B8215FB-C57B-4E9A-AA8E-B6AFA19C6811}" presName="composite" presStyleCnt="0"/>
      <dgm:spPr/>
    </dgm:pt>
    <dgm:pt modelId="{0D7F449F-8560-3B4A-93F3-59668DA1CCDD}" type="pres">
      <dgm:prSet presAssocID="{9B8215FB-C57B-4E9A-AA8E-B6AFA19C6811}" presName="background" presStyleLbl="node0" presStyleIdx="0" presStyleCnt="2"/>
      <dgm:spPr/>
    </dgm:pt>
    <dgm:pt modelId="{96C65F9A-B9FA-DF40-9F78-C8A290E51CF5}" type="pres">
      <dgm:prSet presAssocID="{9B8215FB-C57B-4E9A-AA8E-B6AFA19C6811}" presName="text" presStyleLbl="fgAcc0" presStyleIdx="0" presStyleCnt="2">
        <dgm:presLayoutVars>
          <dgm:chPref val="3"/>
        </dgm:presLayoutVars>
      </dgm:prSet>
      <dgm:spPr/>
    </dgm:pt>
    <dgm:pt modelId="{A5BC4F57-B3CB-B74A-BB55-26D547A4A669}" type="pres">
      <dgm:prSet presAssocID="{9B8215FB-C57B-4E9A-AA8E-B6AFA19C6811}" presName="hierChild2" presStyleCnt="0"/>
      <dgm:spPr/>
    </dgm:pt>
    <dgm:pt modelId="{EDC56045-6486-E74E-A793-84F4E8E931B2}" type="pres">
      <dgm:prSet presAssocID="{50CBF368-55D3-4F0B-93DF-B9C2B427F8C7}" presName="hierRoot1" presStyleCnt="0"/>
      <dgm:spPr/>
    </dgm:pt>
    <dgm:pt modelId="{7AC1C3A5-F0A4-8D42-8C02-2FEB61473229}" type="pres">
      <dgm:prSet presAssocID="{50CBF368-55D3-4F0B-93DF-B9C2B427F8C7}" presName="composite" presStyleCnt="0"/>
      <dgm:spPr/>
    </dgm:pt>
    <dgm:pt modelId="{C298792B-7549-2F49-8405-48247F66B69C}" type="pres">
      <dgm:prSet presAssocID="{50CBF368-55D3-4F0B-93DF-B9C2B427F8C7}" presName="background" presStyleLbl="node0" presStyleIdx="1" presStyleCnt="2"/>
      <dgm:spPr/>
    </dgm:pt>
    <dgm:pt modelId="{0CFED971-F140-C745-8315-D18882EAAE7B}" type="pres">
      <dgm:prSet presAssocID="{50CBF368-55D3-4F0B-93DF-B9C2B427F8C7}" presName="text" presStyleLbl="fgAcc0" presStyleIdx="1" presStyleCnt="2">
        <dgm:presLayoutVars>
          <dgm:chPref val="3"/>
        </dgm:presLayoutVars>
      </dgm:prSet>
      <dgm:spPr/>
    </dgm:pt>
    <dgm:pt modelId="{CD040EE3-5840-D144-9B40-FBC3286602FE}" type="pres">
      <dgm:prSet presAssocID="{50CBF368-55D3-4F0B-93DF-B9C2B427F8C7}" presName="hierChild2" presStyleCnt="0"/>
      <dgm:spPr/>
    </dgm:pt>
  </dgm:ptLst>
  <dgm:cxnLst>
    <dgm:cxn modelId="{DF71AA2B-BDBA-4C43-98E3-5EFE61D96651}" type="presOf" srcId="{9B8215FB-C57B-4E9A-AA8E-B6AFA19C6811}" destId="{96C65F9A-B9FA-DF40-9F78-C8A290E51CF5}" srcOrd="0" destOrd="0" presId="urn:microsoft.com/office/officeart/2005/8/layout/hierarchy1"/>
    <dgm:cxn modelId="{90DA9C36-2AE3-F641-AC87-F423D1BE1781}" type="presOf" srcId="{014A77FF-5492-4367-BB6E-4B13357C4C1E}" destId="{3978A21E-5C5C-9A42-8591-C19F53488AB9}" srcOrd="0" destOrd="0" presId="urn:microsoft.com/office/officeart/2005/8/layout/hierarchy1"/>
    <dgm:cxn modelId="{19EBEAAD-6B71-4A6B-83CD-29B0E9450552}" srcId="{014A77FF-5492-4367-BB6E-4B13357C4C1E}" destId="{50CBF368-55D3-4F0B-93DF-B9C2B427F8C7}" srcOrd="1" destOrd="0" parTransId="{0DA40EBE-4FCE-4EE8-A8E6-49776BB1FCDE}" sibTransId="{2ED76DB3-BD34-4C2A-BC5C-31D859F8D42D}"/>
    <dgm:cxn modelId="{EAC975DE-46D1-48B4-8A18-9C264AD6E9AC}" srcId="{014A77FF-5492-4367-BB6E-4B13357C4C1E}" destId="{9B8215FB-C57B-4E9A-AA8E-B6AFA19C6811}" srcOrd="0" destOrd="0" parTransId="{BF05494A-F1D5-4769-87A6-54644CA72C01}" sibTransId="{F406FBB2-4AB3-4504-B64C-38733FF614D9}"/>
    <dgm:cxn modelId="{253883E2-A3CA-A448-BD87-1FF99EC70156}" type="presOf" srcId="{50CBF368-55D3-4F0B-93DF-B9C2B427F8C7}" destId="{0CFED971-F140-C745-8315-D18882EAAE7B}" srcOrd="0" destOrd="0" presId="urn:microsoft.com/office/officeart/2005/8/layout/hierarchy1"/>
    <dgm:cxn modelId="{09016C97-64D9-F44B-9FA8-8A4385EBCCFD}" type="presParOf" srcId="{3978A21E-5C5C-9A42-8591-C19F53488AB9}" destId="{D7C2A66D-97E7-A842-8691-B13F2C879C8C}" srcOrd="0" destOrd="0" presId="urn:microsoft.com/office/officeart/2005/8/layout/hierarchy1"/>
    <dgm:cxn modelId="{1C9B88F0-29FC-764A-9E9A-96F9F3ECAE14}" type="presParOf" srcId="{D7C2A66D-97E7-A842-8691-B13F2C879C8C}" destId="{BE3CAB34-4F85-FD4E-8867-328422F86DD0}" srcOrd="0" destOrd="0" presId="urn:microsoft.com/office/officeart/2005/8/layout/hierarchy1"/>
    <dgm:cxn modelId="{D8822A35-916B-3C43-ABC5-8AD9252D3D8F}" type="presParOf" srcId="{BE3CAB34-4F85-FD4E-8867-328422F86DD0}" destId="{0D7F449F-8560-3B4A-93F3-59668DA1CCDD}" srcOrd="0" destOrd="0" presId="urn:microsoft.com/office/officeart/2005/8/layout/hierarchy1"/>
    <dgm:cxn modelId="{A5238CF3-04FA-7E4C-81D9-946C90EA2E6D}" type="presParOf" srcId="{BE3CAB34-4F85-FD4E-8867-328422F86DD0}" destId="{96C65F9A-B9FA-DF40-9F78-C8A290E51CF5}" srcOrd="1" destOrd="0" presId="urn:microsoft.com/office/officeart/2005/8/layout/hierarchy1"/>
    <dgm:cxn modelId="{D9533B37-C318-8842-8D42-1E85BEF5DBED}" type="presParOf" srcId="{D7C2A66D-97E7-A842-8691-B13F2C879C8C}" destId="{A5BC4F57-B3CB-B74A-BB55-26D547A4A669}" srcOrd="1" destOrd="0" presId="urn:microsoft.com/office/officeart/2005/8/layout/hierarchy1"/>
    <dgm:cxn modelId="{6C518983-D8F4-074E-9FA6-884B7D2E2FB6}" type="presParOf" srcId="{3978A21E-5C5C-9A42-8591-C19F53488AB9}" destId="{EDC56045-6486-E74E-A793-84F4E8E931B2}" srcOrd="1" destOrd="0" presId="urn:microsoft.com/office/officeart/2005/8/layout/hierarchy1"/>
    <dgm:cxn modelId="{5D1BDE31-F415-384E-99D6-ED78B7A39AF2}" type="presParOf" srcId="{EDC56045-6486-E74E-A793-84F4E8E931B2}" destId="{7AC1C3A5-F0A4-8D42-8C02-2FEB61473229}" srcOrd="0" destOrd="0" presId="urn:microsoft.com/office/officeart/2005/8/layout/hierarchy1"/>
    <dgm:cxn modelId="{B8CA3A5F-7BB3-844C-81B6-FF29D3D7A2DE}" type="presParOf" srcId="{7AC1C3A5-F0A4-8D42-8C02-2FEB61473229}" destId="{C298792B-7549-2F49-8405-48247F66B69C}" srcOrd="0" destOrd="0" presId="urn:microsoft.com/office/officeart/2005/8/layout/hierarchy1"/>
    <dgm:cxn modelId="{76CE1CDB-8A9E-C94E-BDA3-22435ED76205}" type="presParOf" srcId="{7AC1C3A5-F0A4-8D42-8C02-2FEB61473229}" destId="{0CFED971-F140-C745-8315-D18882EAAE7B}" srcOrd="1" destOrd="0" presId="urn:microsoft.com/office/officeart/2005/8/layout/hierarchy1"/>
    <dgm:cxn modelId="{0C77B82E-8634-B14E-B30B-8543F7234846}" type="presParOf" srcId="{EDC56045-6486-E74E-A793-84F4E8E931B2}" destId="{CD040EE3-5840-D144-9B40-FBC3286602F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565714-9834-5F4E-82FA-6922416BAF6F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8A21DB-EC21-7D42-9FDC-3A83FD431B32}">
      <dgm:prSet phldrT="[Text]"/>
      <dgm:spPr/>
      <dgm:t>
        <a:bodyPr/>
        <a:lstStyle/>
        <a:p>
          <a:r>
            <a:rPr lang="en-GB" dirty="0"/>
            <a:t>ALSDC</a:t>
          </a:r>
        </a:p>
      </dgm:t>
    </dgm:pt>
    <dgm:pt modelId="{49CEDEE8-62DE-CA4E-B4A4-E704783AFFFE}" type="parTrans" cxnId="{1693AD0D-CD10-4A43-84F1-67D6526F76D6}">
      <dgm:prSet/>
      <dgm:spPr/>
      <dgm:t>
        <a:bodyPr/>
        <a:lstStyle/>
        <a:p>
          <a:endParaRPr lang="en-GB"/>
        </a:p>
      </dgm:t>
    </dgm:pt>
    <dgm:pt modelId="{FEF3137F-3EFB-3D46-87DF-AA12E432C8DB}" type="sibTrans" cxnId="{1693AD0D-CD10-4A43-84F1-67D6526F76D6}">
      <dgm:prSet/>
      <dgm:spPr/>
      <dgm:t>
        <a:bodyPr/>
        <a:lstStyle/>
        <a:p>
          <a:endParaRPr lang="en-GB"/>
        </a:p>
      </dgm:t>
    </dgm:pt>
    <dgm:pt modelId="{12C07A0E-6045-DD4D-A547-1FB8A5A70DD6}" type="asst">
      <dgm:prSet phldrT="[Text]"/>
      <dgm:spPr/>
      <dgm:t>
        <a:bodyPr/>
        <a:lstStyle/>
        <a:p>
          <a:r>
            <a:rPr lang="en-GB" dirty="0"/>
            <a:t>Finance</a:t>
          </a:r>
        </a:p>
      </dgm:t>
    </dgm:pt>
    <dgm:pt modelId="{00CB1ECD-59FF-524B-B288-2C324C92DF4E}" type="parTrans" cxnId="{AA37B4A1-95A5-CC4A-9EE4-D87B7673504D}">
      <dgm:prSet/>
      <dgm:spPr/>
      <dgm:t>
        <a:bodyPr/>
        <a:lstStyle/>
        <a:p>
          <a:endParaRPr lang="en-GB"/>
        </a:p>
      </dgm:t>
    </dgm:pt>
    <dgm:pt modelId="{6D388C9B-A464-BF4E-B0D1-994CAB67B703}" type="sibTrans" cxnId="{AA37B4A1-95A5-CC4A-9EE4-D87B7673504D}">
      <dgm:prSet/>
      <dgm:spPr/>
      <dgm:t>
        <a:bodyPr/>
        <a:lstStyle/>
        <a:p>
          <a:endParaRPr lang="en-GB"/>
        </a:p>
      </dgm:t>
    </dgm:pt>
    <dgm:pt modelId="{AD3262A3-E3B9-5444-9A30-6B0B056639D6}">
      <dgm:prSet phldrT="[Text]"/>
      <dgm:spPr/>
      <dgm:t>
        <a:bodyPr/>
        <a:lstStyle/>
        <a:p>
          <a:r>
            <a:rPr lang="en-GB" dirty="0"/>
            <a:t>Peace</a:t>
          </a:r>
        </a:p>
      </dgm:t>
    </dgm:pt>
    <dgm:pt modelId="{88990434-52C9-1541-940D-E1F93E282481}" type="parTrans" cxnId="{9A41E568-4844-B848-9FB3-F33C8F29A176}">
      <dgm:prSet/>
      <dgm:spPr/>
      <dgm:t>
        <a:bodyPr/>
        <a:lstStyle/>
        <a:p>
          <a:endParaRPr lang="en-GB"/>
        </a:p>
      </dgm:t>
    </dgm:pt>
    <dgm:pt modelId="{25203012-363C-904E-9544-3CCAFD07D208}" type="sibTrans" cxnId="{9A41E568-4844-B848-9FB3-F33C8F29A176}">
      <dgm:prSet/>
      <dgm:spPr/>
      <dgm:t>
        <a:bodyPr/>
        <a:lstStyle/>
        <a:p>
          <a:endParaRPr lang="en-GB"/>
        </a:p>
      </dgm:t>
    </dgm:pt>
    <dgm:pt modelId="{3A68DB5F-5D54-B548-824A-07307D61163F}">
      <dgm:prSet phldrT="[Text]"/>
      <dgm:spPr/>
      <dgm:t>
        <a:bodyPr/>
        <a:lstStyle/>
        <a:p>
          <a:r>
            <a:rPr lang="en-GB" dirty="0"/>
            <a:t>Youth Dev</a:t>
          </a:r>
        </a:p>
      </dgm:t>
    </dgm:pt>
    <dgm:pt modelId="{83EC3006-6385-934D-AEC9-91BF7BA6A73D}" type="parTrans" cxnId="{9C9D59E3-1162-F748-BA08-94AF687890FB}">
      <dgm:prSet/>
      <dgm:spPr/>
      <dgm:t>
        <a:bodyPr/>
        <a:lstStyle/>
        <a:p>
          <a:endParaRPr lang="en-GB"/>
        </a:p>
      </dgm:t>
    </dgm:pt>
    <dgm:pt modelId="{5A90C7AD-A8B9-A244-AC6C-430EFCEB61EA}" type="sibTrans" cxnId="{9C9D59E3-1162-F748-BA08-94AF687890FB}">
      <dgm:prSet/>
      <dgm:spPr/>
      <dgm:t>
        <a:bodyPr/>
        <a:lstStyle/>
        <a:p>
          <a:endParaRPr lang="en-GB"/>
        </a:p>
      </dgm:t>
    </dgm:pt>
    <dgm:pt modelId="{A314FA50-CDF8-1D43-9FBA-F0B6210CCEF9}">
      <dgm:prSet phldrT="[Text]"/>
      <dgm:spPr/>
      <dgm:t>
        <a:bodyPr/>
        <a:lstStyle/>
        <a:p>
          <a:r>
            <a:rPr lang="en-GB" dirty="0"/>
            <a:t>HIV </a:t>
          </a:r>
        </a:p>
      </dgm:t>
    </dgm:pt>
    <dgm:pt modelId="{3A88CFE0-11E3-B647-A38E-ACB6492CDD6B}" type="parTrans" cxnId="{1AF17ACD-E113-454A-940E-E7A7BF215404}">
      <dgm:prSet/>
      <dgm:spPr/>
      <dgm:t>
        <a:bodyPr/>
        <a:lstStyle/>
        <a:p>
          <a:endParaRPr lang="en-GB"/>
        </a:p>
      </dgm:t>
    </dgm:pt>
    <dgm:pt modelId="{FFE8BEBD-1115-5149-B7F4-7FE7325E4CB5}" type="sibTrans" cxnId="{1AF17ACD-E113-454A-940E-E7A7BF215404}">
      <dgm:prSet/>
      <dgm:spPr/>
      <dgm:t>
        <a:bodyPr/>
        <a:lstStyle/>
        <a:p>
          <a:endParaRPr lang="en-GB"/>
        </a:p>
      </dgm:t>
    </dgm:pt>
    <dgm:pt modelId="{487550CB-72DE-0E41-AAA1-95B99A082936}">
      <dgm:prSet/>
      <dgm:spPr/>
      <dgm:t>
        <a:bodyPr/>
        <a:lstStyle/>
        <a:p>
          <a:r>
            <a:rPr lang="en-GB" dirty="0"/>
            <a:t>Environment</a:t>
          </a:r>
        </a:p>
      </dgm:t>
    </dgm:pt>
    <dgm:pt modelId="{C8D52C76-EA58-4840-B157-BD83469B9E12}" type="parTrans" cxnId="{1E2D1424-FA57-E141-B443-86079D4612AB}">
      <dgm:prSet/>
      <dgm:spPr/>
      <dgm:t>
        <a:bodyPr/>
        <a:lstStyle/>
        <a:p>
          <a:endParaRPr lang="en-GB"/>
        </a:p>
      </dgm:t>
    </dgm:pt>
    <dgm:pt modelId="{4153B974-E614-E54E-8126-339178EA66AD}" type="sibTrans" cxnId="{1E2D1424-FA57-E141-B443-86079D4612AB}">
      <dgm:prSet/>
      <dgm:spPr/>
      <dgm:t>
        <a:bodyPr/>
        <a:lstStyle/>
        <a:p>
          <a:endParaRPr lang="en-GB"/>
        </a:p>
      </dgm:t>
    </dgm:pt>
    <dgm:pt modelId="{8E417C2F-7989-4D48-B579-71C056F54897}">
      <dgm:prSet/>
      <dgm:spPr/>
      <dgm:t>
        <a:bodyPr/>
        <a:lstStyle/>
        <a:p>
          <a:r>
            <a:rPr lang="en-GB" dirty="0"/>
            <a:t>Local Government &amp; Leadership</a:t>
          </a:r>
        </a:p>
      </dgm:t>
    </dgm:pt>
    <dgm:pt modelId="{EB809193-848E-714F-BF7D-D4A0FA21EE2D}" type="parTrans" cxnId="{A611C7D9-2D0C-1C4C-97D0-A59BF3A42D22}">
      <dgm:prSet/>
      <dgm:spPr/>
      <dgm:t>
        <a:bodyPr/>
        <a:lstStyle/>
        <a:p>
          <a:endParaRPr lang="en-GB"/>
        </a:p>
      </dgm:t>
    </dgm:pt>
    <dgm:pt modelId="{5DF771DC-7418-5240-9684-102861F6DA56}" type="sibTrans" cxnId="{A611C7D9-2D0C-1C4C-97D0-A59BF3A42D22}">
      <dgm:prSet/>
      <dgm:spPr/>
      <dgm:t>
        <a:bodyPr/>
        <a:lstStyle/>
        <a:p>
          <a:endParaRPr lang="en-GB"/>
        </a:p>
      </dgm:t>
    </dgm:pt>
    <dgm:pt modelId="{22BF7BFC-0F37-5D4A-B334-30416CD2D023}">
      <dgm:prSet/>
      <dgm:spPr/>
      <dgm:t>
        <a:bodyPr/>
        <a:lstStyle/>
        <a:p>
          <a:r>
            <a:rPr lang="en-GB" dirty="0"/>
            <a:t>Disaster Management</a:t>
          </a:r>
        </a:p>
      </dgm:t>
    </dgm:pt>
    <dgm:pt modelId="{192AE7BE-D920-2440-9F5D-ADD730D96C16}" type="parTrans" cxnId="{60AC4CAB-1A32-0746-8F79-8F170920C62F}">
      <dgm:prSet/>
      <dgm:spPr/>
      <dgm:t>
        <a:bodyPr/>
        <a:lstStyle/>
        <a:p>
          <a:endParaRPr lang="en-GB"/>
        </a:p>
      </dgm:t>
    </dgm:pt>
    <dgm:pt modelId="{92296B27-4181-5C4A-B3C4-4A578001C612}" type="sibTrans" cxnId="{60AC4CAB-1A32-0746-8F79-8F170920C62F}">
      <dgm:prSet/>
      <dgm:spPr/>
      <dgm:t>
        <a:bodyPr/>
        <a:lstStyle/>
        <a:p>
          <a:endParaRPr lang="en-GB"/>
        </a:p>
      </dgm:t>
    </dgm:pt>
    <dgm:pt modelId="{ECE0BAFA-874F-4A4E-9285-CC2BD476E8BF}">
      <dgm:prSet/>
      <dgm:spPr/>
      <dgm:t>
        <a:bodyPr/>
        <a:lstStyle/>
        <a:p>
          <a:r>
            <a:rPr lang="en-GB" dirty="0"/>
            <a:t>Project coordinator</a:t>
          </a:r>
        </a:p>
      </dgm:t>
    </dgm:pt>
    <dgm:pt modelId="{D3CC2063-E29D-CE43-99AD-6027A66ED9AA}" type="parTrans" cxnId="{14DEED06-1779-AE47-A738-4EE415A0E616}">
      <dgm:prSet/>
      <dgm:spPr/>
      <dgm:t>
        <a:bodyPr/>
        <a:lstStyle/>
        <a:p>
          <a:endParaRPr lang="en-GB"/>
        </a:p>
      </dgm:t>
    </dgm:pt>
    <dgm:pt modelId="{4EE2F65C-C818-024A-8756-80D243794420}" type="sibTrans" cxnId="{14DEED06-1779-AE47-A738-4EE415A0E616}">
      <dgm:prSet/>
      <dgm:spPr/>
      <dgm:t>
        <a:bodyPr/>
        <a:lstStyle/>
        <a:p>
          <a:endParaRPr lang="en-GB"/>
        </a:p>
      </dgm:t>
    </dgm:pt>
    <dgm:pt modelId="{552C6BA5-1C40-6C4E-A99D-B9A2A79BC7E8}">
      <dgm:prSet/>
      <dgm:spPr/>
      <dgm:t>
        <a:bodyPr/>
        <a:lstStyle/>
        <a:p>
          <a:r>
            <a:rPr lang="en-GB" dirty="0"/>
            <a:t>Field officers/Volunteers</a:t>
          </a:r>
        </a:p>
      </dgm:t>
    </dgm:pt>
    <dgm:pt modelId="{2E8E07F8-9293-494D-8B17-1DA398FF826B}" type="parTrans" cxnId="{CB437C21-3E8F-D442-8D65-7C6E739D791B}">
      <dgm:prSet/>
      <dgm:spPr/>
      <dgm:t>
        <a:bodyPr/>
        <a:lstStyle/>
        <a:p>
          <a:endParaRPr lang="en-GB"/>
        </a:p>
      </dgm:t>
    </dgm:pt>
    <dgm:pt modelId="{112EA76E-979A-8944-92BE-4F6584157280}" type="sibTrans" cxnId="{CB437C21-3E8F-D442-8D65-7C6E739D791B}">
      <dgm:prSet/>
      <dgm:spPr/>
      <dgm:t>
        <a:bodyPr/>
        <a:lstStyle/>
        <a:p>
          <a:endParaRPr lang="en-GB"/>
        </a:p>
      </dgm:t>
    </dgm:pt>
    <dgm:pt modelId="{C9C3106F-615E-CC43-B13B-57CA595580F5}" type="asst">
      <dgm:prSet/>
      <dgm:spPr/>
      <dgm:t>
        <a:bodyPr/>
        <a:lstStyle/>
        <a:p>
          <a:r>
            <a:rPr lang="en-GB" dirty="0"/>
            <a:t>M&amp;E</a:t>
          </a:r>
        </a:p>
      </dgm:t>
    </dgm:pt>
    <dgm:pt modelId="{E22423B5-9C71-4B4A-9906-4B53AAC8E8EE}" type="parTrans" cxnId="{B88BECA9-321A-AB4D-954E-978F40E922F4}">
      <dgm:prSet/>
      <dgm:spPr/>
      <dgm:t>
        <a:bodyPr/>
        <a:lstStyle/>
        <a:p>
          <a:endParaRPr lang="en-GB"/>
        </a:p>
      </dgm:t>
    </dgm:pt>
    <dgm:pt modelId="{BBAE7D7D-C665-6046-A847-179600CED8D5}" type="sibTrans" cxnId="{B88BECA9-321A-AB4D-954E-978F40E922F4}">
      <dgm:prSet/>
      <dgm:spPr/>
      <dgm:t>
        <a:bodyPr/>
        <a:lstStyle/>
        <a:p>
          <a:endParaRPr lang="en-GB"/>
        </a:p>
      </dgm:t>
    </dgm:pt>
    <dgm:pt modelId="{ABE17AAC-0F7F-E041-90E3-75004E1E2264}" type="asst">
      <dgm:prSet/>
      <dgm:spPr/>
      <dgm:t>
        <a:bodyPr/>
        <a:lstStyle/>
        <a:p>
          <a:r>
            <a:rPr lang="en-GB" dirty="0"/>
            <a:t>HR &amp; Admin</a:t>
          </a:r>
        </a:p>
      </dgm:t>
    </dgm:pt>
    <dgm:pt modelId="{05F48D30-A502-3E44-9747-B7F6D96FB6DA}" type="parTrans" cxnId="{42AA1DD4-337B-A14B-92B5-9E6E8EB29883}">
      <dgm:prSet/>
      <dgm:spPr/>
      <dgm:t>
        <a:bodyPr/>
        <a:lstStyle/>
        <a:p>
          <a:endParaRPr lang="en-GB"/>
        </a:p>
      </dgm:t>
    </dgm:pt>
    <dgm:pt modelId="{F5D9A112-783C-B144-BAEA-EA5B42F34FF9}" type="sibTrans" cxnId="{42AA1DD4-337B-A14B-92B5-9E6E8EB29883}">
      <dgm:prSet/>
      <dgm:spPr/>
      <dgm:t>
        <a:bodyPr/>
        <a:lstStyle/>
        <a:p>
          <a:endParaRPr lang="en-GB"/>
        </a:p>
      </dgm:t>
    </dgm:pt>
    <dgm:pt modelId="{6CC1B87D-0449-E54D-9BAB-05E39420FD25}" type="pres">
      <dgm:prSet presAssocID="{94565714-9834-5F4E-82FA-6922416BAF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FE6F444-FD96-174B-BA86-68E1418B3EBC}" type="pres">
      <dgm:prSet presAssocID="{0A8A21DB-EC21-7D42-9FDC-3A83FD431B32}" presName="hierRoot1" presStyleCnt="0">
        <dgm:presLayoutVars>
          <dgm:hierBranch val="init"/>
        </dgm:presLayoutVars>
      </dgm:prSet>
      <dgm:spPr/>
    </dgm:pt>
    <dgm:pt modelId="{B5900B2E-DD07-DB4C-926B-2EB9628AF3C8}" type="pres">
      <dgm:prSet presAssocID="{0A8A21DB-EC21-7D42-9FDC-3A83FD431B32}" presName="rootComposite1" presStyleCnt="0"/>
      <dgm:spPr/>
    </dgm:pt>
    <dgm:pt modelId="{776DB9F8-D926-7C43-95D7-566891D7E54D}" type="pres">
      <dgm:prSet presAssocID="{0A8A21DB-EC21-7D42-9FDC-3A83FD431B32}" presName="rootText1" presStyleLbl="node0" presStyleIdx="0" presStyleCnt="1" custScaleY="98217">
        <dgm:presLayoutVars>
          <dgm:chPref val="3"/>
        </dgm:presLayoutVars>
      </dgm:prSet>
      <dgm:spPr/>
    </dgm:pt>
    <dgm:pt modelId="{C2321BDF-8D8F-2140-A5D2-DA6E5E1C4AD8}" type="pres">
      <dgm:prSet presAssocID="{0A8A21DB-EC21-7D42-9FDC-3A83FD431B32}" presName="rootConnector1" presStyleLbl="node1" presStyleIdx="0" presStyleCnt="0"/>
      <dgm:spPr/>
    </dgm:pt>
    <dgm:pt modelId="{CE18EE95-8A62-074E-960D-189BB5D1B239}" type="pres">
      <dgm:prSet presAssocID="{0A8A21DB-EC21-7D42-9FDC-3A83FD431B32}" presName="hierChild2" presStyleCnt="0"/>
      <dgm:spPr/>
    </dgm:pt>
    <dgm:pt modelId="{394F88C1-D9C9-DD4E-8D8E-C764B8590D03}" type="pres">
      <dgm:prSet presAssocID="{88990434-52C9-1541-940D-E1F93E282481}" presName="Name37" presStyleLbl="parChTrans1D2" presStyleIdx="0" presStyleCnt="7"/>
      <dgm:spPr/>
    </dgm:pt>
    <dgm:pt modelId="{64F149BB-C8DA-4547-B559-FBACF4085188}" type="pres">
      <dgm:prSet presAssocID="{AD3262A3-E3B9-5444-9A30-6B0B056639D6}" presName="hierRoot2" presStyleCnt="0">
        <dgm:presLayoutVars>
          <dgm:hierBranch val="init"/>
        </dgm:presLayoutVars>
      </dgm:prSet>
      <dgm:spPr/>
    </dgm:pt>
    <dgm:pt modelId="{10F4B97C-D647-FC42-B4AD-A6EEA38AADA7}" type="pres">
      <dgm:prSet presAssocID="{AD3262A3-E3B9-5444-9A30-6B0B056639D6}" presName="rootComposite" presStyleCnt="0"/>
      <dgm:spPr/>
    </dgm:pt>
    <dgm:pt modelId="{E79EB826-C968-7D40-9E17-59FF8DD278AC}" type="pres">
      <dgm:prSet presAssocID="{AD3262A3-E3B9-5444-9A30-6B0B056639D6}" presName="rootText" presStyleLbl="node2" presStyleIdx="0" presStyleCnt="4">
        <dgm:presLayoutVars>
          <dgm:chPref val="3"/>
        </dgm:presLayoutVars>
      </dgm:prSet>
      <dgm:spPr/>
    </dgm:pt>
    <dgm:pt modelId="{1C8CC472-AAB5-0C4A-9B5C-D029D77C2C16}" type="pres">
      <dgm:prSet presAssocID="{AD3262A3-E3B9-5444-9A30-6B0B056639D6}" presName="rootConnector" presStyleLbl="node2" presStyleIdx="0" presStyleCnt="4"/>
      <dgm:spPr/>
    </dgm:pt>
    <dgm:pt modelId="{04D0D9E4-56CB-D746-9552-ABBC93619A89}" type="pres">
      <dgm:prSet presAssocID="{AD3262A3-E3B9-5444-9A30-6B0B056639D6}" presName="hierChild4" presStyleCnt="0"/>
      <dgm:spPr/>
    </dgm:pt>
    <dgm:pt modelId="{BA8878CE-4482-0F42-9E14-F85F55D89327}" type="pres">
      <dgm:prSet presAssocID="{D3CC2063-E29D-CE43-99AD-6027A66ED9AA}" presName="Name37" presStyleLbl="parChTrans1D3" presStyleIdx="0" presStyleCnt="2"/>
      <dgm:spPr/>
    </dgm:pt>
    <dgm:pt modelId="{D91288E2-1D17-2148-85C6-BF5F89B6D47C}" type="pres">
      <dgm:prSet presAssocID="{ECE0BAFA-874F-4A4E-9285-CC2BD476E8BF}" presName="hierRoot2" presStyleCnt="0">
        <dgm:presLayoutVars>
          <dgm:hierBranch val="init"/>
        </dgm:presLayoutVars>
      </dgm:prSet>
      <dgm:spPr/>
    </dgm:pt>
    <dgm:pt modelId="{E6226C58-637B-0147-A25B-B6DCF827FEAC}" type="pres">
      <dgm:prSet presAssocID="{ECE0BAFA-874F-4A4E-9285-CC2BD476E8BF}" presName="rootComposite" presStyleCnt="0"/>
      <dgm:spPr/>
    </dgm:pt>
    <dgm:pt modelId="{DD26E201-0DB5-8F43-B4B2-20ACC5DEE114}" type="pres">
      <dgm:prSet presAssocID="{ECE0BAFA-874F-4A4E-9285-CC2BD476E8BF}" presName="rootText" presStyleLbl="node3" presStyleIdx="0" presStyleCnt="2">
        <dgm:presLayoutVars>
          <dgm:chPref val="3"/>
        </dgm:presLayoutVars>
      </dgm:prSet>
      <dgm:spPr/>
    </dgm:pt>
    <dgm:pt modelId="{F7AF2580-D2EC-BE47-8BA2-654BDFE689DF}" type="pres">
      <dgm:prSet presAssocID="{ECE0BAFA-874F-4A4E-9285-CC2BD476E8BF}" presName="rootConnector" presStyleLbl="node3" presStyleIdx="0" presStyleCnt="2"/>
      <dgm:spPr/>
    </dgm:pt>
    <dgm:pt modelId="{A33A882D-B72C-6140-88A8-D67959044614}" type="pres">
      <dgm:prSet presAssocID="{ECE0BAFA-874F-4A4E-9285-CC2BD476E8BF}" presName="hierChild4" presStyleCnt="0"/>
      <dgm:spPr/>
    </dgm:pt>
    <dgm:pt modelId="{CE750BCF-A469-504C-8A1D-57F1F14BAEF1}" type="pres">
      <dgm:prSet presAssocID="{2E8E07F8-9293-494D-8B17-1DA398FF826B}" presName="Name37" presStyleLbl="parChTrans1D4" presStyleIdx="0" presStyleCnt="2"/>
      <dgm:spPr/>
    </dgm:pt>
    <dgm:pt modelId="{D3A7DDC7-9661-5144-BC0A-E99EE5CE75C3}" type="pres">
      <dgm:prSet presAssocID="{552C6BA5-1C40-6C4E-A99D-B9A2A79BC7E8}" presName="hierRoot2" presStyleCnt="0">
        <dgm:presLayoutVars>
          <dgm:hierBranch val="init"/>
        </dgm:presLayoutVars>
      </dgm:prSet>
      <dgm:spPr/>
    </dgm:pt>
    <dgm:pt modelId="{4CE81118-6B62-C048-93CD-236D24502160}" type="pres">
      <dgm:prSet presAssocID="{552C6BA5-1C40-6C4E-A99D-B9A2A79BC7E8}" presName="rootComposite" presStyleCnt="0"/>
      <dgm:spPr/>
    </dgm:pt>
    <dgm:pt modelId="{D48A30BB-460B-1949-958C-D237E66E0426}" type="pres">
      <dgm:prSet presAssocID="{552C6BA5-1C40-6C4E-A99D-B9A2A79BC7E8}" presName="rootText" presStyleLbl="node4" presStyleIdx="0" presStyleCnt="2">
        <dgm:presLayoutVars>
          <dgm:chPref val="3"/>
        </dgm:presLayoutVars>
      </dgm:prSet>
      <dgm:spPr/>
    </dgm:pt>
    <dgm:pt modelId="{19A938BF-4323-A24A-B173-C1F62DD6A04D}" type="pres">
      <dgm:prSet presAssocID="{552C6BA5-1C40-6C4E-A99D-B9A2A79BC7E8}" presName="rootConnector" presStyleLbl="node4" presStyleIdx="0" presStyleCnt="2"/>
      <dgm:spPr/>
    </dgm:pt>
    <dgm:pt modelId="{F429EDBD-89EE-FC46-9F74-EEBD76A29758}" type="pres">
      <dgm:prSet presAssocID="{552C6BA5-1C40-6C4E-A99D-B9A2A79BC7E8}" presName="hierChild4" presStyleCnt="0"/>
      <dgm:spPr/>
    </dgm:pt>
    <dgm:pt modelId="{1D00C943-BA05-824D-A0C2-D8D6AF0281BF}" type="pres">
      <dgm:prSet presAssocID="{552C6BA5-1C40-6C4E-A99D-B9A2A79BC7E8}" presName="hierChild5" presStyleCnt="0"/>
      <dgm:spPr/>
    </dgm:pt>
    <dgm:pt modelId="{0CDE1E34-31A5-F342-911A-82719EF5E6F5}" type="pres">
      <dgm:prSet presAssocID="{ECE0BAFA-874F-4A4E-9285-CC2BD476E8BF}" presName="hierChild5" presStyleCnt="0"/>
      <dgm:spPr/>
    </dgm:pt>
    <dgm:pt modelId="{5B99EAC6-BF8D-1743-AFE7-1B3327BCD485}" type="pres">
      <dgm:prSet presAssocID="{AD3262A3-E3B9-5444-9A30-6B0B056639D6}" presName="hierChild5" presStyleCnt="0"/>
      <dgm:spPr/>
    </dgm:pt>
    <dgm:pt modelId="{7943E2E8-3BBE-EF47-9643-F0B7D0CAEBFB}" type="pres">
      <dgm:prSet presAssocID="{83EC3006-6385-934D-AEC9-91BF7BA6A73D}" presName="Name37" presStyleLbl="parChTrans1D2" presStyleIdx="1" presStyleCnt="7"/>
      <dgm:spPr/>
    </dgm:pt>
    <dgm:pt modelId="{FC583B33-3659-144B-9D28-0B1FE74B20D9}" type="pres">
      <dgm:prSet presAssocID="{3A68DB5F-5D54-B548-824A-07307D61163F}" presName="hierRoot2" presStyleCnt="0">
        <dgm:presLayoutVars>
          <dgm:hierBranch val="init"/>
        </dgm:presLayoutVars>
      </dgm:prSet>
      <dgm:spPr/>
    </dgm:pt>
    <dgm:pt modelId="{2C9FCBC3-996C-8040-8682-3DE455B29540}" type="pres">
      <dgm:prSet presAssocID="{3A68DB5F-5D54-B548-824A-07307D61163F}" presName="rootComposite" presStyleCnt="0"/>
      <dgm:spPr/>
    </dgm:pt>
    <dgm:pt modelId="{6E809125-5D08-E240-BCE8-D71D715EB833}" type="pres">
      <dgm:prSet presAssocID="{3A68DB5F-5D54-B548-824A-07307D61163F}" presName="rootText" presStyleLbl="node2" presStyleIdx="1" presStyleCnt="4">
        <dgm:presLayoutVars>
          <dgm:chPref val="3"/>
        </dgm:presLayoutVars>
      </dgm:prSet>
      <dgm:spPr/>
    </dgm:pt>
    <dgm:pt modelId="{BA904917-11E2-D549-8AC2-5B4AD85D2905}" type="pres">
      <dgm:prSet presAssocID="{3A68DB5F-5D54-B548-824A-07307D61163F}" presName="rootConnector" presStyleLbl="node2" presStyleIdx="1" presStyleCnt="4"/>
      <dgm:spPr/>
    </dgm:pt>
    <dgm:pt modelId="{78168C7F-344F-3A4E-99A0-565AA6FBC011}" type="pres">
      <dgm:prSet presAssocID="{3A68DB5F-5D54-B548-824A-07307D61163F}" presName="hierChild4" presStyleCnt="0"/>
      <dgm:spPr/>
    </dgm:pt>
    <dgm:pt modelId="{CECE7EEB-3B2B-1F4F-8442-6F81D8E809FA}" type="pres">
      <dgm:prSet presAssocID="{3A68DB5F-5D54-B548-824A-07307D61163F}" presName="hierChild5" presStyleCnt="0"/>
      <dgm:spPr/>
    </dgm:pt>
    <dgm:pt modelId="{BCF9383F-45FE-F042-8554-FAB939178963}" type="pres">
      <dgm:prSet presAssocID="{3A88CFE0-11E3-B647-A38E-ACB6492CDD6B}" presName="Name37" presStyleLbl="parChTrans1D2" presStyleIdx="2" presStyleCnt="7"/>
      <dgm:spPr/>
    </dgm:pt>
    <dgm:pt modelId="{40719139-97E9-7647-9573-0FE5D9B4E499}" type="pres">
      <dgm:prSet presAssocID="{A314FA50-CDF8-1D43-9FBA-F0B6210CCEF9}" presName="hierRoot2" presStyleCnt="0">
        <dgm:presLayoutVars>
          <dgm:hierBranch val="init"/>
        </dgm:presLayoutVars>
      </dgm:prSet>
      <dgm:spPr/>
    </dgm:pt>
    <dgm:pt modelId="{F3D30769-C364-0748-98F8-85DDCF284250}" type="pres">
      <dgm:prSet presAssocID="{A314FA50-CDF8-1D43-9FBA-F0B6210CCEF9}" presName="rootComposite" presStyleCnt="0"/>
      <dgm:spPr/>
    </dgm:pt>
    <dgm:pt modelId="{EE615108-402A-2F4E-81D3-701BE991F621}" type="pres">
      <dgm:prSet presAssocID="{A314FA50-CDF8-1D43-9FBA-F0B6210CCEF9}" presName="rootText" presStyleLbl="node2" presStyleIdx="2" presStyleCnt="4">
        <dgm:presLayoutVars>
          <dgm:chPref val="3"/>
        </dgm:presLayoutVars>
      </dgm:prSet>
      <dgm:spPr/>
    </dgm:pt>
    <dgm:pt modelId="{29650046-1E7A-2445-A244-3219E82C219B}" type="pres">
      <dgm:prSet presAssocID="{A314FA50-CDF8-1D43-9FBA-F0B6210CCEF9}" presName="rootConnector" presStyleLbl="node2" presStyleIdx="2" presStyleCnt="4"/>
      <dgm:spPr/>
    </dgm:pt>
    <dgm:pt modelId="{5F4767AC-2D4B-FF4D-97EB-3375942192D1}" type="pres">
      <dgm:prSet presAssocID="{A314FA50-CDF8-1D43-9FBA-F0B6210CCEF9}" presName="hierChild4" presStyleCnt="0"/>
      <dgm:spPr/>
    </dgm:pt>
    <dgm:pt modelId="{1A0C7341-A9B3-6F49-AAA2-4B6CED72BCB1}" type="pres">
      <dgm:prSet presAssocID="{A314FA50-CDF8-1D43-9FBA-F0B6210CCEF9}" presName="hierChild5" presStyleCnt="0"/>
      <dgm:spPr/>
    </dgm:pt>
    <dgm:pt modelId="{93DA1AFA-6041-704C-8B11-EA78EC4CA93F}" type="pres">
      <dgm:prSet presAssocID="{C8D52C76-EA58-4840-B157-BD83469B9E12}" presName="Name37" presStyleLbl="parChTrans1D2" presStyleIdx="3" presStyleCnt="7"/>
      <dgm:spPr/>
    </dgm:pt>
    <dgm:pt modelId="{36AF622A-C56C-8341-A9B3-5DF6214D4830}" type="pres">
      <dgm:prSet presAssocID="{487550CB-72DE-0E41-AAA1-95B99A082936}" presName="hierRoot2" presStyleCnt="0">
        <dgm:presLayoutVars>
          <dgm:hierBranch val="init"/>
        </dgm:presLayoutVars>
      </dgm:prSet>
      <dgm:spPr/>
    </dgm:pt>
    <dgm:pt modelId="{4C8D8CE5-194E-CB4D-8C4B-D800A0E46DEE}" type="pres">
      <dgm:prSet presAssocID="{487550CB-72DE-0E41-AAA1-95B99A082936}" presName="rootComposite" presStyleCnt="0"/>
      <dgm:spPr/>
    </dgm:pt>
    <dgm:pt modelId="{F18E4735-6F46-6E4B-82F0-32ECEF51D315}" type="pres">
      <dgm:prSet presAssocID="{487550CB-72DE-0E41-AAA1-95B99A082936}" presName="rootText" presStyleLbl="node2" presStyleIdx="3" presStyleCnt="4">
        <dgm:presLayoutVars>
          <dgm:chPref val="3"/>
        </dgm:presLayoutVars>
      </dgm:prSet>
      <dgm:spPr/>
    </dgm:pt>
    <dgm:pt modelId="{5E8843CA-D5E7-524D-AC1E-C5327E8AC89E}" type="pres">
      <dgm:prSet presAssocID="{487550CB-72DE-0E41-AAA1-95B99A082936}" presName="rootConnector" presStyleLbl="node2" presStyleIdx="3" presStyleCnt="4"/>
      <dgm:spPr/>
    </dgm:pt>
    <dgm:pt modelId="{BFA55EBF-D3B5-1E4B-96AA-4AFFDCAD3502}" type="pres">
      <dgm:prSet presAssocID="{487550CB-72DE-0E41-AAA1-95B99A082936}" presName="hierChild4" presStyleCnt="0"/>
      <dgm:spPr/>
    </dgm:pt>
    <dgm:pt modelId="{9B00FDB2-7971-0C41-B9DC-ACDA52570437}" type="pres">
      <dgm:prSet presAssocID="{EB809193-848E-714F-BF7D-D4A0FA21EE2D}" presName="Name37" presStyleLbl="parChTrans1D3" presStyleIdx="1" presStyleCnt="2"/>
      <dgm:spPr/>
    </dgm:pt>
    <dgm:pt modelId="{906EBF74-3ADC-B04A-8F0D-178B97E38407}" type="pres">
      <dgm:prSet presAssocID="{8E417C2F-7989-4D48-B579-71C056F54897}" presName="hierRoot2" presStyleCnt="0">
        <dgm:presLayoutVars>
          <dgm:hierBranch val="init"/>
        </dgm:presLayoutVars>
      </dgm:prSet>
      <dgm:spPr/>
    </dgm:pt>
    <dgm:pt modelId="{2359DD86-CFE4-5040-8BDB-258EB326C3B8}" type="pres">
      <dgm:prSet presAssocID="{8E417C2F-7989-4D48-B579-71C056F54897}" presName="rootComposite" presStyleCnt="0"/>
      <dgm:spPr/>
    </dgm:pt>
    <dgm:pt modelId="{BDEF6896-44C1-594B-A025-0A944644CFBB}" type="pres">
      <dgm:prSet presAssocID="{8E417C2F-7989-4D48-B579-71C056F54897}" presName="rootText" presStyleLbl="node3" presStyleIdx="1" presStyleCnt="2" custLinFactX="16166" custLinFactY="-50950" custLinFactNeighborX="100000" custLinFactNeighborY="-100000">
        <dgm:presLayoutVars>
          <dgm:chPref val="3"/>
        </dgm:presLayoutVars>
      </dgm:prSet>
      <dgm:spPr/>
    </dgm:pt>
    <dgm:pt modelId="{D7E714B8-4461-A84B-A232-43FB0088CEE0}" type="pres">
      <dgm:prSet presAssocID="{8E417C2F-7989-4D48-B579-71C056F54897}" presName="rootConnector" presStyleLbl="node3" presStyleIdx="1" presStyleCnt="2"/>
      <dgm:spPr/>
    </dgm:pt>
    <dgm:pt modelId="{993E53E3-5D36-974E-B007-985BFF8668D0}" type="pres">
      <dgm:prSet presAssocID="{8E417C2F-7989-4D48-B579-71C056F54897}" presName="hierChild4" presStyleCnt="0"/>
      <dgm:spPr/>
    </dgm:pt>
    <dgm:pt modelId="{C1177291-3A0C-B24C-8040-F5E46FC1D6BB}" type="pres">
      <dgm:prSet presAssocID="{192AE7BE-D920-2440-9F5D-ADD730D96C16}" presName="Name37" presStyleLbl="parChTrans1D4" presStyleIdx="1" presStyleCnt="2"/>
      <dgm:spPr/>
    </dgm:pt>
    <dgm:pt modelId="{BF11BBE8-EB64-EE48-B3B9-27FFDA11FA7C}" type="pres">
      <dgm:prSet presAssocID="{22BF7BFC-0F37-5D4A-B334-30416CD2D023}" presName="hierRoot2" presStyleCnt="0">
        <dgm:presLayoutVars>
          <dgm:hierBranch val="init"/>
        </dgm:presLayoutVars>
      </dgm:prSet>
      <dgm:spPr/>
    </dgm:pt>
    <dgm:pt modelId="{DD7CA3EE-52C7-DB42-8F5F-5D31D860414D}" type="pres">
      <dgm:prSet presAssocID="{22BF7BFC-0F37-5D4A-B334-30416CD2D023}" presName="rootComposite" presStyleCnt="0"/>
      <dgm:spPr/>
    </dgm:pt>
    <dgm:pt modelId="{11722A0F-0F6C-EF47-A75A-12CFD5106E5D}" type="pres">
      <dgm:prSet presAssocID="{22BF7BFC-0F37-5D4A-B334-30416CD2D023}" presName="rootText" presStyleLbl="node4" presStyleIdx="1" presStyleCnt="2" custLinFactX="-210405" custLinFactY="-100000" custLinFactNeighborX="-300000" custLinFactNeighborY="-192949">
        <dgm:presLayoutVars>
          <dgm:chPref val="3"/>
        </dgm:presLayoutVars>
      </dgm:prSet>
      <dgm:spPr/>
    </dgm:pt>
    <dgm:pt modelId="{FE3B9CE7-7BC1-604B-9231-F06A828CF46E}" type="pres">
      <dgm:prSet presAssocID="{22BF7BFC-0F37-5D4A-B334-30416CD2D023}" presName="rootConnector" presStyleLbl="node4" presStyleIdx="1" presStyleCnt="2"/>
      <dgm:spPr/>
    </dgm:pt>
    <dgm:pt modelId="{9B821AB5-802D-594B-B3E0-8F398A597E42}" type="pres">
      <dgm:prSet presAssocID="{22BF7BFC-0F37-5D4A-B334-30416CD2D023}" presName="hierChild4" presStyleCnt="0"/>
      <dgm:spPr/>
    </dgm:pt>
    <dgm:pt modelId="{E4534677-50F0-AF49-B7F6-281D162BB59C}" type="pres">
      <dgm:prSet presAssocID="{22BF7BFC-0F37-5D4A-B334-30416CD2D023}" presName="hierChild5" presStyleCnt="0"/>
      <dgm:spPr/>
    </dgm:pt>
    <dgm:pt modelId="{5CA4411D-9034-834E-9E6B-1AAE910EE696}" type="pres">
      <dgm:prSet presAssocID="{8E417C2F-7989-4D48-B579-71C056F54897}" presName="hierChild5" presStyleCnt="0"/>
      <dgm:spPr/>
    </dgm:pt>
    <dgm:pt modelId="{E345314D-5DBA-0247-B6EA-0C79767D80ED}" type="pres">
      <dgm:prSet presAssocID="{487550CB-72DE-0E41-AAA1-95B99A082936}" presName="hierChild5" presStyleCnt="0"/>
      <dgm:spPr/>
    </dgm:pt>
    <dgm:pt modelId="{7EDB092A-900F-7A4C-8A28-B5CB4C417555}" type="pres">
      <dgm:prSet presAssocID="{0A8A21DB-EC21-7D42-9FDC-3A83FD431B32}" presName="hierChild3" presStyleCnt="0"/>
      <dgm:spPr/>
    </dgm:pt>
    <dgm:pt modelId="{D62B7DDD-9839-014B-825E-FE3439B5E5F4}" type="pres">
      <dgm:prSet presAssocID="{00CB1ECD-59FF-524B-B288-2C324C92DF4E}" presName="Name111" presStyleLbl="parChTrans1D2" presStyleIdx="4" presStyleCnt="7"/>
      <dgm:spPr/>
    </dgm:pt>
    <dgm:pt modelId="{F1589C83-0D41-0943-8030-9C4D43AABA35}" type="pres">
      <dgm:prSet presAssocID="{12C07A0E-6045-DD4D-A547-1FB8A5A70DD6}" presName="hierRoot3" presStyleCnt="0">
        <dgm:presLayoutVars>
          <dgm:hierBranch val="init"/>
        </dgm:presLayoutVars>
      </dgm:prSet>
      <dgm:spPr/>
    </dgm:pt>
    <dgm:pt modelId="{13074AFA-B8B0-5843-AA19-6570C0F1CF84}" type="pres">
      <dgm:prSet presAssocID="{12C07A0E-6045-DD4D-A547-1FB8A5A70DD6}" presName="rootComposite3" presStyleCnt="0"/>
      <dgm:spPr/>
    </dgm:pt>
    <dgm:pt modelId="{38C9AC39-275F-BD40-864B-83A244341EE6}" type="pres">
      <dgm:prSet presAssocID="{12C07A0E-6045-DD4D-A547-1FB8A5A70DD6}" presName="rootText3" presStyleLbl="asst1" presStyleIdx="0" presStyleCnt="3">
        <dgm:presLayoutVars>
          <dgm:chPref val="3"/>
        </dgm:presLayoutVars>
      </dgm:prSet>
      <dgm:spPr/>
    </dgm:pt>
    <dgm:pt modelId="{604EB72E-C9B7-474A-AA5B-9DEBAC4269B6}" type="pres">
      <dgm:prSet presAssocID="{12C07A0E-6045-DD4D-A547-1FB8A5A70DD6}" presName="rootConnector3" presStyleLbl="asst1" presStyleIdx="0" presStyleCnt="3"/>
      <dgm:spPr/>
    </dgm:pt>
    <dgm:pt modelId="{DA883E10-7ED4-0E41-A8DB-5C2ACA6F6DDC}" type="pres">
      <dgm:prSet presAssocID="{12C07A0E-6045-DD4D-A547-1FB8A5A70DD6}" presName="hierChild6" presStyleCnt="0"/>
      <dgm:spPr/>
    </dgm:pt>
    <dgm:pt modelId="{E75001F4-AE9D-3C48-A549-BB45A172DE28}" type="pres">
      <dgm:prSet presAssocID="{12C07A0E-6045-DD4D-A547-1FB8A5A70DD6}" presName="hierChild7" presStyleCnt="0"/>
      <dgm:spPr/>
    </dgm:pt>
    <dgm:pt modelId="{4A0103AB-01EA-E448-8388-EF7748421511}" type="pres">
      <dgm:prSet presAssocID="{E22423B5-9C71-4B4A-9906-4B53AAC8E8EE}" presName="Name111" presStyleLbl="parChTrans1D2" presStyleIdx="5" presStyleCnt="7"/>
      <dgm:spPr/>
    </dgm:pt>
    <dgm:pt modelId="{923C3B85-2866-564C-8A74-B099FEB08A51}" type="pres">
      <dgm:prSet presAssocID="{C9C3106F-615E-CC43-B13B-57CA595580F5}" presName="hierRoot3" presStyleCnt="0">
        <dgm:presLayoutVars>
          <dgm:hierBranch val="init"/>
        </dgm:presLayoutVars>
      </dgm:prSet>
      <dgm:spPr/>
    </dgm:pt>
    <dgm:pt modelId="{C2CA90CA-EA5F-6A47-BB03-BCF90E475561}" type="pres">
      <dgm:prSet presAssocID="{C9C3106F-615E-CC43-B13B-57CA595580F5}" presName="rootComposite3" presStyleCnt="0"/>
      <dgm:spPr/>
    </dgm:pt>
    <dgm:pt modelId="{70541525-D4DA-844D-B421-035ADB676DD7}" type="pres">
      <dgm:prSet presAssocID="{C9C3106F-615E-CC43-B13B-57CA595580F5}" presName="rootText3" presStyleLbl="asst1" presStyleIdx="1" presStyleCnt="3">
        <dgm:presLayoutVars>
          <dgm:chPref val="3"/>
        </dgm:presLayoutVars>
      </dgm:prSet>
      <dgm:spPr/>
    </dgm:pt>
    <dgm:pt modelId="{8078CC70-5679-6648-B522-B9B5480D6D03}" type="pres">
      <dgm:prSet presAssocID="{C9C3106F-615E-CC43-B13B-57CA595580F5}" presName="rootConnector3" presStyleLbl="asst1" presStyleIdx="1" presStyleCnt="3"/>
      <dgm:spPr/>
    </dgm:pt>
    <dgm:pt modelId="{5EB7C05D-220C-0646-8D8F-FB04D112D58A}" type="pres">
      <dgm:prSet presAssocID="{C9C3106F-615E-CC43-B13B-57CA595580F5}" presName="hierChild6" presStyleCnt="0"/>
      <dgm:spPr/>
    </dgm:pt>
    <dgm:pt modelId="{EF4132E3-4D05-AC43-B4AD-5867828C57C7}" type="pres">
      <dgm:prSet presAssocID="{C9C3106F-615E-CC43-B13B-57CA595580F5}" presName="hierChild7" presStyleCnt="0"/>
      <dgm:spPr/>
    </dgm:pt>
    <dgm:pt modelId="{932D5C2E-E044-924C-A796-4CAA891849BE}" type="pres">
      <dgm:prSet presAssocID="{05F48D30-A502-3E44-9747-B7F6D96FB6DA}" presName="Name111" presStyleLbl="parChTrans1D2" presStyleIdx="6" presStyleCnt="7"/>
      <dgm:spPr/>
    </dgm:pt>
    <dgm:pt modelId="{E9029558-8CBD-9241-93F0-CD3E053B0EF6}" type="pres">
      <dgm:prSet presAssocID="{ABE17AAC-0F7F-E041-90E3-75004E1E2264}" presName="hierRoot3" presStyleCnt="0">
        <dgm:presLayoutVars>
          <dgm:hierBranch val="init"/>
        </dgm:presLayoutVars>
      </dgm:prSet>
      <dgm:spPr/>
    </dgm:pt>
    <dgm:pt modelId="{C56DA78E-A49F-9742-A7FF-6540E7703C48}" type="pres">
      <dgm:prSet presAssocID="{ABE17AAC-0F7F-E041-90E3-75004E1E2264}" presName="rootComposite3" presStyleCnt="0"/>
      <dgm:spPr/>
    </dgm:pt>
    <dgm:pt modelId="{D52173A0-8A5C-9F48-A031-1FECF1956E59}" type="pres">
      <dgm:prSet presAssocID="{ABE17AAC-0F7F-E041-90E3-75004E1E2264}" presName="rootText3" presStyleLbl="asst1" presStyleIdx="2" presStyleCnt="3">
        <dgm:presLayoutVars>
          <dgm:chPref val="3"/>
        </dgm:presLayoutVars>
      </dgm:prSet>
      <dgm:spPr/>
    </dgm:pt>
    <dgm:pt modelId="{BA0BA0FF-292F-944E-868F-9A747C00EBFF}" type="pres">
      <dgm:prSet presAssocID="{ABE17AAC-0F7F-E041-90E3-75004E1E2264}" presName="rootConnector3" presStyleLbl="asst1" presStyleIdx="2" presStyleCnt="3"/>
      <dgm:spPr/>
    </dgm:pt>
    <dgm:pt modelId="{B2488B98-FECC-A649-9C07-C3BB69F3BE04}" type="pres">
      <dgm:prSet presAssocID="{ABE17AAC-0F7F-E041-90E3-75004E1E2264}" presName="hierChild6" presStyleCnt="0"/>
      <dgm:spPr/>
    </dgm:pt>
    <dgm:pt modelId="{6B7E36EB-D726-524E-9C48-770BD50F6092}" type="pres">
      <dgm:prSet presAssocID="{ABE17AAC-0F7F-E041-90E3-75004E1E2264}" presName="hierChild7" presStyleCnt="0"/>
      <dgm:spPr/>
    </dgm:pt>
  </dgm:ptLst>
  <dgm:cxnLst>
    <dgm:cxn modelId="{A36C4706-43CA-7C4F-9EEC-C137A0D8D01E}" type="presOf" srcId="{A314FA50-CDF8-1D43-9FBA-F0B6210CCEF9}" destId="{EE615108-402A-2F4E-81D3-701BE991F621}" srcOrd="0" destOrd="0" presId="urn:microsoft.com/office/officeart/2005/8/layout/orgChart1"/>
    <dgm:cxn modelId="{14DEED06-1779-AE47-A738-4EE415A0E616}" srcId="{AD3262A3-E3B9-5444-9A30-6B0B056639D6}" destId="{ECE0BAFA-874F-4A4E-9285-CC2BD476E8BF}" srcOrd="0" destOrd="0" parTransId="{D3CC2063-E29D-CE43-99AD-6027A66ED9AA}" sibTransId="{4EE2F65C-C818-024A-8756-80D243794420}"/>
    <dgm:cxn modelId="{ADAAB707-A022-6449-859D-658258877F7E}" type="presOf" srcId="{AD3262A3-E3B9-5444-9A30-6B0B056639D6}" destId="{1C8CC472-AAB5-0C4A-9B5C-D029D77C2C16}" srcOrd="1" destOrd="0" presId="urn:microsoft.com/office/officeart/2005/8/layout/orgChart1"/>
    <dgm:cxn modelId="{1693AD0D-CD10-4A43-84F1-67D6526F76D6}" srcId="{94565714-9834-5F4E-82FA-6922416BAF6F}" destId="{0A8A21DB-EC21-7D42-9FDC-3A83FD431B32}" srcOrd="0" destOrd="0" parTransId="{49CEDEE8-62DE-CA4E-B4A4-E704783AFFFE}" sibTransId="{FEF3137F-3EFB-3D46-87DF-AA12E432C8DB}"/>
    <dgm:cxn modelId="{84F12712-9882-4448-8453-416EC4762155}" type="presOf" srcId="{22BF7BFC-0F37-5D4A-B334-30416CD2D023}" destId="{11722A0F-0F6C-EF47-A75A-12CFD5106E5D}" srcOrd="0" destOrd="0" presId="urn:microsoft.com/office/officeart/2005/8/layout/orgChart1"/>
    <dgm:cxn modelId="{B9309D1B-AE07-D640-A095-90D8E25FCED7}" type="presOf" srcId="{0A8A21DB-EC21-7D42-9FDC-3A83FD431B32}" destId="{776DB9F8-D926-7C43-95D7-566891D7E54D}" srcOrd="0" destOrd="0" presId="urn:microsoft.com/office/officeart/2005/8/layout/orgChart1"/>
    <dgm:cxn modelId="{CB437C21-3E8F-D442-8D65-7C6E739D791B}" srcId="{ECE0BAFA-874F-4A4E-9285-CC2BD476E8BF}" destId="{552C6BA5-1C40-6C4E-A99D-B9A2A79BC7E8}" srcOrd="0" destOrd="0" parTransId="{2E8E07F8-9293-494D-8B17-1DA398FF826B}" sibTransId="{112EA76E-979A-8944-92BE-4F6584157280}"/>
    <dgm:cxn modelId="{1E2D1424-FA57-E141-B443-86079D4612AB}" srcId="{0A8A21DB-EC21-7D42-9FDC-3A83FD431B32}" destId="{487550CB-72DE-0E41-AAA1-95B99A082936}" srcOrd="4" destOrd="0" parTransId="{C8D52C76-EA58-4840-B157-BD83469B9E12}" sibTransId="{4153B974-E614-E54E-8126-339178EA66AD}"/>
    <dgm:cxn modelId="{AA47972D-4B8F-6D48-842F-4BC8F204CD57}" type="presOf" srcId="{88990434-52C9-1541-940D-E1F93E282481}" destId="{394F88C1-D9C9-DD4E-8D8E-C764B8590D03}" srcOrd="0" destOrd="0" presId="urn:microsoft.com/office/officeart/2005/8/layout/orgChart1"/>
    <dgm:cxn modelId="{75370632-4582-104A-BAD4-FDA75C33C56B}" type="presOf" srcId="{22BF7BFC-0F37-5D4A-B334-30416CD2D023}" destId="{FE3B9CE7-7BC1-604B-9231-F06A828CF46E}" srcOrd="1" destOrd="0" presId="urn:microsoft.com/office/officeart/2005/8/layout/orgChart1"/>
    <dgm:cxn modelId="{83EFD238-0547-1847-85E5-4C4126C57736}" type="presOf" srcId="{C9C3106F-615E-CC43-B13B-57CA595580F5}" destId="{8078CC70-5679-6648-B522-B9B5480D6D03}" srcOrd="1" destOrd="0" presId="urn:microsoft.com/office/officeart/2005/8/layout/orgChart1"/>
    <dgm:cxn modelId="{DA1DF73A-C131-134C-959B-D905871549DA}" type="presOf" srcId="{487550CB-72DE-0E41-AAA1-95B99A082936}" destId="{5E8843CA-D5E7-524D-AC1E-C5327E8AC89E}" srcOrd="1" destOrd="0" presId="urn:microsoft.com/office/officeart/2005/8/layout/orgChart1"/>
    <dgm:cxn modelId="{AAB66A3D-B987-C94C-9001-269A93FAB46D}" type="presOf" srcId="{ECE0BAFA-874F-4A4E-9285-CC2BD476E8BF}" destId="{DD26E201-0DB5-8F43-B4B2-20ACC5DEE114}" srcOrd="0" destOrd="0" presId="urn:microsoft.com/office/officeart/2005/8/layout/orgChart1"/>
    <dgm:cxn modelId="{A1126449-2A8D-424A-A93B-9F37B5BDBA54}" type="presOf" srcId="{487550CB-72DE-0E41-AAA1-95B99A082936}" destId="{F18E4735-6F46-6E4B-82F0-32ECEF51D315}" srcOrd="0" destOrd="0" presId="urn:microsoft.com/office/officeart/2005/8/layout/orgChart1"/>
    <dgm:cxn modelId="{45829A55-FACE-AC43-BEF2-C3C4DF0711EA}" type="presOf" srcId="{C9C3106F-615E-CC43-B13B-57CA595580F5}" destId="{70541525-D4DA-844D-B421-035ADB676DD7}" srcOrd="0" destOrd="0" presId="urn:microsoft.com/office/officeart/2005/8/layout/orgChart1"/>
    <dgm:cxn modelId="{84F57B56-66BE-124B-BB2C-4D699CB32709}" type="presOf" srcId="{A314FA50-CDF8-1D43-9FBA-F0B6210CCEF9}" destId="{29650046-1E7A-2445-A244-3219E82C219B}" srcOrd="1" destOrd="0" presId="urn:microsoft.com/office/officeart/2005/8/layout/orgChart1"/>
    <dgm:cxn modelId="{2CEDC55B-2F0F-ED4B-821B-64A657B9622A}" type="presOf" srcId="{83EC3006-6385-934D-AEC9-91BF7BA6A73D}" destId="{7943E2E8-3BBE-EF47-9643-F0B7D0CAEBFB}" srcOrd="0" destOrd="0" presId="urn:microsoft.com/office/officeart/2005/8/layout/orgChart1"/>
    <dgm:cxn modelId="{0E57A45F-E986-6F4E-8131-3547F1D375EF}" type="presOf" srcId="{AD3262A3-E3B9-5444-9A30-6B0B056639D6}" destId="{E79EB826-C968-7D40-9E17-59FF8DD278AC}" srcOrd="0" destOrd="0" presId="urn:microsoft.com/office/officeart/2005/8/layout/orgChart1"/>
    <dgm:cxn modelId="{E9A5F260-E0B4-9C40-92F5-E459E8387709}" type="presOf" srcId="{8E417C2F-7989-4D48-B579-71C056F54897}" destId="{D7E714B8-4461-A84B-A232-43FB0088CEE0}" srcOrd="1" destOrd="0" presId="urn:microsoft.com/office/officeart/2005/8/layout/orgChart1"/>
    <dgm:cxn modelId="{43FC0C68-383A-CE47-9D92-F0A13288174C}" type="presOf" srcId="{2E8E07F8-9293-494D-8B17-1DA398FF826B}" destId="{CE750BCF-A469-504C-8A1D-57F1F14BAEF1}" srcOrd="0" destOrd="0" presId="urn:microsoft.com/office/officeart/2005/8/layout/orgChart1"/>
    <dgm:cxn modelId="{9A41E568-4844-B848-9FB3-F33C8F29A176}" srcId="{0A8A21DB-EC21-7D42-9FDC-3A83FD431B32}" destId="{AD3262A3-E3B9-5444-9A30-6B0B056639D6}" srcOrd="1" destOrd="0" parTransId="{88990434-52C9-1541-940D-E1F93E282481}" sibTransId="{25203012-363C-904E-9544-3CCAFD07D208}"/>
    <dgm:cxn modelId="{79447669-991A-8E48-B399-B7D865E72C9B}" type="presOf" srcId="{C8D52C76-EA58-4840-B157-BD83469B9E12}" destId="{93DA1AFA-6041-704C-8B11-EA78EC4CA93F}" srcOrd="0" destOrd="0" presId="urn:microsoft.com/office/officeart/2005/8/layout/orgChart1"/>
    <dgm:cxn modelId="{9107586C-3928-0D4F-BB2F-C2536C74D51E}" type="presOf" srcId="{ABE17AAC-0F7F-E041-90E3-75004E1E2264}" destId="{D52173A0-8A5C-9F48-A031-1FECF1956E59}" srcOrd="0" destOrd="0" presId="urn:microsoft.com/office/officeart/2005/8/layout/orgChart1"/>
    <dgm:cxn modelId="{AFD1806F-8EAA-464B-BCB6-43203C5F24B8}" type="presOf" srcId="{ECE0BAFA-874F-4A4E-9285-CC2BD476E8BF}" destId="{F7AF2580-D2EC-BE47-8BA2-654BDFE689DF}" srcOrd="1" destOrd="0" presId="urn:microsoft.com/office/officeart/2005/8/layout/orgChart1"/>
    <dgm:cxn modelId="{B47FB271-21B4-2F46-86E7-D4FFBAD3EA59}" type="presOf" srcId="{0A8A21DB-EC21-7D42-9FDC-3A83FD431B32}" destId="{C2321BDF-8D8F-2140-A5D2-DA6E5E1C4AD8}" srcOrd="1" destOrd="0" presId="urn:microsoft.com/office/officeart/2005/8/layout/orgChart1"/>
    <dgm:cxn modelId="{3D367E89-2F07-DE46-AAF9-426BE737E3C5}" type="presOf" srcId="{3A68DB5F-5D54-B548-824A-07307D61163F}" destId="{6E809125-5D08-E240-BCE8-D71D715EB833}" srcOrd="0" destOrd="0" presId="urn:microsoft.com/office/officeart/2005/8/layout/orgChart1"/>
    <dgm:cxn modelId="{32141290-DB91-464E-8917-A3A023AF816A}" type="presOf" srcId="{12C07A0E-6045-DD4D-A547-1FB8A5A70DD6}" destId="{38C9AC39-275F-BD40-864B-83A244341EE6}" srcOrd="0" destOrd="0" presId="urn:microsoft.com/office/officeart/2005/8/layout/orgChart1"/>
    <dgm:cxn modelId="{296B1C9A-0BC5-004D-9D67-864C3D8F0513}" type="presOf" srcId="{192AE7BE-D920-2440-9F5D-ADD730D96C16}" destId="{C1177291-3A0C-B24C-8040-F5E46FC1D6BB}" srcOrd="0" destOrd="0" presId="urn:microsoft.com/office/officeart/2005/8/layout/orgChart1"/>
    <dgm:cxn modelId="{A954939C-6EE5-624D-802C-CBD3FD1F03FD}" type="presOf" srcId="{05F48D30-A502-3E44-9747-B7F6D96FB6DA}" destId="{932D5C2E-E044-924C-A796-4CAA891849BE}" srcOrd="0" destOrd="0" presId="urn:microsoft.com/office/officeart/2005/8/layout/orgChart1"/>
    <dgm:cxn modelId="{AA37B4A1-95A5-CC4A-9EE4-D87B7673504D}" srcId="{0A8A21DB-EC21-7D42-9FDC-3A83FD431B32}" destId="{12C07A0E-6045-DD4D-A547-1FB8A5A70DD6}" srcOrd="0" destOrd="0" parTransId="{00CB1ECD-59FF-524B-B288-2C324C92DF4E}" sibTransId="{6D388C9B-A464-BF4E-B0D1-994CAB67B703}"/>
    <dgm:cxn modelId="{F07D2DA2-52CD-8742-B2C3-E58A2A041616}" type="presOf" srcId="{00CB1ECD-59FF-524B-B288-2C324C92DF4E}" destId="{D62B7DDD-9839-014B-825E-FE3439B5E5F4}" srcOrd="0" destOrd="0" presId="urn:microsoft.com/office/officeart/2005/8/layout/orgChart1"/>
    <dgm:cxn modelId="{B88BECA9-321A-AB4D-954E-978F40E922F4}" srcId="{0A8A21DB-EC21-7D42-9FDC-3A83FD431B32}" destId="{C9C3106F-615E-CC43-B13B-57CA595580F5}" srcOrd="5" destOrd="0" parTransId="{E22423B5-9C71-4B4A-9906-4B53AAC8E8EE}" sibTransId="{BBAE7D7D-C665-6046-A847-179600CED8D5}"/>
    <dgm:cxn modelId="{80162DAB-22A3-9E40-8FD2-6B9290A8FCDF}" type="presOf" srcId="{3A88CFE0-11E3-B647-A38E-ACB6492CDD6B}" destId="{BCF9383F-45FE-F042-8554-FAB939178963}" srcOrd="0" destOrd="0" presId="urn:microsoft.com/office/officeart/2005/8/layout/orgChart1"/>
    <dgm:cxn modelId="{60AC4CAB-1A32-0746-8F79-8F170920C62F}" srcId="{8E417C2F-7989-4D48-B579-71C056F54897}" destId="{22BF7BFC-0F37-5D4A-B334-30416CD2D023}" srcOrd="0" destOrd="0" parTransId="{192AE7BE-D920-2440-9F5D-ADD730D96C16}" sibTransId="{92296B27-4181-5C4A-B3C4-4A578001C612}"/>
    <dgm:cxn modelId="{1EF638B4-BA53-774C-B998-A3A7D94E6E23}" type="presOf" srcId="{ABE17AAC-0F7F-E041-90E3-75004E1E2264}" destId="{BA0BA0FF-292F-944E-868F-9A747C00EBFF}" srcOrd="1" destOrd="0" presId="urn:microsoft.com/office/officeart/2005/8/layout/orgChart1"/>
    <dgm:cxn modelId="{2BAA80B5-5FA1-E74E-87C8-482E05FB3B73}" type="presOf" srcId="{552C6BA5-1C40-6C4E-A99D-B9A2A79BC7E8}" destId="{19A938BF-4323-A24A-B173-C1F62DD6A04D}" srcOrd="1" destOrd="0" presId="urn:microsoft.com/office/officeart/2005/8/layout/orgChart1"/>
    <dgm:cxn modelId="{0020F9B9-DF99-6545-BB15-A58C230EF319}" type="presOf" srcId="{D3CC2063-E29D-CE43-99AD-6027A66ED9AA}" destId="{BA8878CE-4482-0F42-9E14-F85F55D89327}" srcOrd="0" destOrd="0" presId="urn:microsoft.com/office/officeart/2005/8/layout/orgChart1"/>
    <dgm:cxn modelId="{2E2BCBC2-E2F4-8A44-8CF5-216DEC73D37C}" type="presOf" srcId="{E22423B5-9C71-4B4A-9906-4B53AAC8E8EE}" destId="{4A0103AB-01EA-E448-8388-EF7748421511}" srcOrd="0" destOrd="0" presId="urn:microsoft.com/office/officeart/2005/8/layout/orgChart1"/>
    <dgm:cxn modelId="{AA4D78C8-43FE-DD4F-B771-08C720B6254B}" type="presOf" srcId="{12C07A0E-6045-DD4D-A547-1FB8A5A70DD6}" destId="{604EB72E-C9B7-474A-AA5B-9DEBAC4269B6}" srcOrd="1" destOrd="0" presId="urn:microsoft.com/office/officeart/2005/8/layout/orgChart1"/>
    <dgm:cxn modelId="{4ACCCECB-B9FC-3246-B5C7-AB07F51886F2}" type="presOf" srcId="{3A68DB5F-5D54-B548-824A-07307D61163F}" destId="{BA904917-11E2-D549-8AC2-5B4AD85D2905}" srcOrd="1" destOrd="0" presId="urn:microsoft.com/office/officeart/2005/8/layout/orgChart1"/>
    <dgm:cxn modelId="{1AF17ACD-E113-454A-940E-E7A7BF215404}" srcId="{0A8A21DB-EC21-7D42-9FDC-3A83FD431B32}" destId="{A314FA50-CDF8-1D43-9FBA-F0B6210CCEF9}" srcOrd="3" destOrd="0" parTransId="{3A88CFE0-11E3-B647-A38E-ACB6492CDD6B}" sibTransId="{FFE8BEBD-1115-5149-B7F4-7FE7325E4CB5}"/>
    <dgm:cxn modelId="{42AA1DD4-337B-A14B-92B5-9E6E8EB29883}" srcId="{0A8A21DB-EC21-7D42-9FDC-3A83FD431B32}" destId="{ABE17AAC-0F7F-E041-90E3-75004E1E2264}" srcOrd="6" destOrd="0" parTransId="{05F48D30-A502-3E44-9747-B7F6D96FB6DA}" sibTransId="{F5D9A112-783C-B144-BAEA-EA5B42F34FF9}"/>
    <dgm:cxn modelId="{A611C7D9-2D0C-1C4C-97D0-A59BF3A42D22}" srcId="{487550CB-72DE-0E41-AAA1-95B99A082936}" destId="{8E417C2F-7989-4D48-B579-71C056F54897}" srcOrd="0" destOrd="0" parTransId="{EB809193-848E-714F-BF7D-D4A0FA21EE2D}" sibTransId="{5DF771DC-7418-5240-9684-102861F6DA56}"/>
    <dgm:cxn modelId="{1740FED9-22C9-4844-9513-1236F0E69304}" type="presOf" srcId="{94565714-9834-5F4E-82FA-6922416BAF6F}" destId="{6CC1B87D-0449-E54D-9BAB-05E39420FD25}" srcOrd="0" destOrd="0" presId="urn:microsoft.com/office/officeart/2005/8/layout/orgChart1"/>
    <dgm:cxn modelId="{15D94DDC-D956-4144-9735-2DD259243D4A}" type="presOf" srcId="{8E417C2F-7989-4D48-B579-71C056F54897}" destId="{BDEF6896-44C1-594B-A025-0A944644CFBB}" srcOrd="0" destOrd="0" presId="urn:microsoft.com/office/officeart/2005/8/layout/orgChart1"/>
    <dgm:cxn modelId="{9C9D59E3-1162-F748-BA08-94AF687890FB}" srcId="{0A8A21DB-EC21-7D42-9FDC-3A83FD431B32}" destId="{3A68DB5F-5D54-B548-824A-07307D61163F}" srcOrd="2" destOrd="0" parTransId="{83EC3006-6385-934D-AEC9-91BF7BA6A73D}" sibTransId="{5A90C7AD-A8B9-A244-AC6C-430EFCEB61EA}"/>
    <dgm:cxn modelId="{2C2A5DEE-EEFF-BB40-A830-5BD449F58FC3}" type="presOf" srcId="{EB809193-848E-714F-BF7D-D4A0FA21EE2D}" destId="{9B00FDB2-7971-0C41-B9DC-ACDA52570437}" srcOrd="0" destOrd="0" presId="urn:microsoft.com/office/officeart/2005/8/layout/orgChart1"/>
    <dgm:cxn modelId="{1A5E34FE-A243-4541-A1FB-322BBF18D9C8}" type="presOf" srcId="{552C6BA5-1C40-6C4E-A99D-B9A2A79BC7E8}" destId="{D48A30BB-460B-1949-958C-D237E66E0426}" srcOrd="0" destOrd="0" presId="urn:microsoft.com/office/officeart/2005/8/layout/orgChart1"/>
    <dgm:cxn modelId="{F7147851-3CDB-204C-8E1C-63B7F5B68CED}" type="presParOf" srcId="{6CC1B87D-0449-E54D-9BAB-05E39420FD25}" destId="{FFE6F444-FD96-174B-BA86-68E1418B3EBC}" srcOrd="0" destOrd="0" presId="urn:microsoft.com/office/officeart/2005/8/layout/orgChart1"/>
    <dgm:cxn modelId="{BFB95C6B-B92D-F94D-B417-9F408B95B5E0}" type="presParOf" srcId="{FFE6F444-FD96-174B-BA86-68E1418B3EBC}" destId="{B5900B2E-DD07-DB4C-926B-2EB9628AF3C8}" srcOrd="0" destOrd="0" presId="urn:microsoft.com/office/officeart/2005/8/layout/orgChart1"/>
    <dgm:cxn modelId="{74FC56C5-CC27-BA44-A012-09E5168BC658}" type="presParOf" srcId="{B5900B2E-DD07-DB4C-926B-2EB9628AF3C8}" destId="{776DB9F8-D926-7C43-95D7-566891D7E54D}" srcOrd="0" destOrd="0" presId="urn:microsoft.com/office/officeart/2005/8/layout/orgChart1"/>
    <dgm:cxn modelId="{31DB74BC-5201-104D-ACD5-43A232D4C635}" type="presParOf" srcId="{B5900B2E-DD07-DB4C-926B-2EB9628AF3C8}" destId="{C2321BDF-8D8F-2140-A5D2-DA6E5E1C4AD8}" srcOrd="1" destOrd="0" presId="urn:microsoft.com/office/officeart/2005/8/layout/orgChart1"/>
    <dgm:cxn modelId="{5588D34F-8FA9-C94A-8C13-AF6326621DAB}" type="presParOf" srcId="{FFE6F444-FD96-174B-BA86-68E1418B3EBC}" destId="{CE18EE95-8A62-074E-960D-189BB5D1B239}" srcOrd="1" destOrd="0" presId="urn:microsoft.com/office/officeart/2005/8/layout/orgChart1"/>
    <dgm:cxn modelId="{CCE2FAFC-D36B-1341-B1B3-26F573CEFDA2}" type="presParOf" srcId="{CE18EE95-8A62-074E-960D-189BB5D1B239}" destId="{394F88C1-D9C9-DD4E-8D8E-C764B8590D03}" srcOrd="0" destOrd="0" presId="urn:microsoft.com/office/officeart/2005/8/layout/orgChart1"/>
    <dgm:cxn modelId="{E580B317-5432-5E49-ACEE-B0747498BCC4}" type="presParOf" srcId="{CE18EE95-8A62-074E-960D-189BB5D1B239}" destId="{64F149BB-C8DA-4547-B559-FBACF4085188}" srcOrd="1" destOrd="0" presId="urn:microsoft.com/office/officeart/2005/8/layout/orgChart1"/>
    <dgm:cxn modelId="{8343B01F-2B5B-954D-A363-62D89ED778A4}" type="presParOf" srcId="{64F149BB-C8DA-4547-B559-FBACF4085188}" destId="{10F4B97C-D647-FC42-B4AD-A6EEA38AADA7}" srcOrd="0" destOrd="0" presId="urn:microsoft.com/office/officeart/2005/8/layout/orgChart1"/>
    <dgm:cxn modelId="{38DCBDCA-F3B4-B94F-8A69-738A0705EEEE}" type="presParOf" srcId="{10F4B97C-D647-FC42-B4AD-A6EEA38AADA7}" destId="{E79EB826-C968-7D40-9E17-59FF8DD278AC}" srcOrd="0" destOrd="0" presId="urn:microsoft.com/office/officeart/2005/8/layout/orgChart1"/>
    <dgm:cxn modelId="{01E13C77-BDA5-4F4C-AC73-595295FDFC4D}" type="presParOf" srcId="{10F4B97C-D647-FC42-B4AD-A6EEA38AADA7}" destId="{1C8CC472-AAB5-0C4A-9B5C-D029D77C2C16}" srcOrd="1" destOrd="0" presId="urn:microsoft.com/office/officeart/2005/8/layout/orgChart1"/>
    <dgm:cxn modelId="{3A227B18-34DB-1440-A108-CA45269B26E5}" type="presParOf" srcId="{64F149BB-C8DA-4547-B559-FBACF4085188}" destId="{04D0D9E4-56CB-D746-9552-ABBC93619A89}" srcOrd="1" destOrd="0" presId="urn:microsoft.com/office/officeart/2005/8/layout/orgChart1"/>
    <dgm:cxn modelId="{F436E2F0-F480-C443-9219-10D1F18AC92D}" type="presParOf" srcId="{04D0D9E4-56CB-D746-9552-ABBC93619A89}" destId="{BA8878CE-4482-0F42-9E14-F85F55D89327}" srcOrd="0" destOrd="0" presId="urn:microsoft.com/office/officeart/2005/8/layout/orgChart1"/>
    <dgm:cxn modelId="{7963C5BD-C1CA-6047-8359-78C7406AA2E7}" type="presParOf" srcId="{04D0D9E4-56CB-D746-9552-ABBC93619A89}" destId="{D91288E2-1D17-2148-85C6-BF5F89B6D47C}" srcOrd="1" destOrd="0" presId="urn:microsoft.com/office/officeart/2005/8/layout/orgChart1"/>
    <dgm:cxn modelId="{9675A41D-B1CF-3F4A-B22C-07DE85084E7F}" type="presParOf" srcId="{D91288E2-1D17-2148-85C6-BF5F89B6D47C}" destId="{E6226C58-637B-0147-A25B-B6DCF827FEAC}" srcOrd="0" destOrd="0" presId="urn:microsoft.com/office/officeart/2005/8/layout/orgChart1"/>
    <dgm:cxn modelId="{0F974465-2BB9-8F4D-AE95-4A85DB16F42A}" type="presParOf" srcId="{E6226C58-637B-0147-A25B-B6DCF827FEAC}" destId="{DD26E201-0DB5-8F43-B4B2-20ACC5DEE114}" srcOrd="0" destOrd="0" presId="urn:microsoft.com/office/officeart/2005/8/layout/orgChart1"/>
    <dgm:cxn modelId="{963AACBB-F5B8-E44C-BD0F-C82F0FC4A49D}" type="presParOf" srcId="{E6226C58-637B-0147-A25B-B6DCF827FEAC}" destId="{F7AF2580-D2EC-BE47-8BA2-654BDFE689DF}" srcOrd="1" destOrd="0" presId="urn:microsoft.com/office/officeart/2005/8/layout/orgChart1"/>
    <dgm:cxn modelId="{8335EE0F-E16C-6B40-808B-475478BE8C15}" type="presParOf" srcId="{D91288E2-1D17-2148-85C6-BF5F89B6D47C}" destId="{A33A882D-B72C-6140-88A8-D67959044614}" srcOrd="1" destOrd="0" presId="urn:microsoft.com/office/officeart/2005/8/layout/orgChart1"/>
    <dgm:cxn modelId="{91041F44-0A7D-E54B-A91E-7DB2574C0D17}" type="presParOf" srcId="{A33A882D-B72C-6140-88A8-D67959044614}" destId="{CE750BCF-A469-504C-8A1D-57F1F14BAEF1}" srcOrd="0" destOrd="0" presId="urn:microsoft.com/office/officeart/2005/8/layout/orgChart1"/>
    <dgm:cxn modelId="{30AC54D2-4966-F248-ABB0-196BA9646166}" type="presParOf" srcId="{A33A882D-B72C-6140-88A8-D67959044614}" destId="{D3A7DDC7-9661-5144-BC0A-E99EE5CE75C3}" srcOrd="1" destOrd="0" presId="urn:microsoft.com/office/officeart/2005/8/layout/orgChart1"/>
    <dgm:cxn modelId="{B4869DFB-D9D7-FF46-A0AF-61935C076ABD}" type="presParOf" srcId="{D3A7DDC7-9661-5144-BC0A-E99EE5CE75C3}" destId="{4CE81118-6B62-C048-93CD-236D24502160}" srcOrd="0" destOrd="0" presId="urn:microsoft.com/office/officeart/2005/8/layout/orgChart1"/>
    <dgm:cxn modelId="{137C23C1-51CF-2C4D-B126-E4C2365FD029}" type="presParOf" srcId="{4CE81118-6B62-C048-93CD-236D24502160}" destId="{D48A30BB-460B-1949-958C-D237E66E0426}" srcOrd="0" destOrd="0" presId="urn:microsoft.com/office/officeart/2005/8/layout/orgChart1"/>
    <dgm:cxn modelId="{9D527B26-759C-8545-99B4-74A6DA047214}" type="presParOf" srcId="{4CE81118-6B62-C048-93CD-236D24502160}" destId="{19A938BF-4323-A24A-B173-C1F62DD6A04D}" srcOrd="1" destOrd="0" presId="urn:microsoft.com/office/officeart/2005/8/layout/orgChart1"/>
    <dgm:cxn modelId="{56A83E96-B2D9-8946-9347-EE84ABC28F98}" type="presParOf" srcId="{D3A7DDC7-9661-5144-BC0A-E99EE5CE75C3}" destId="{F429EDBD-89EE-FC46-9F74-EEBD76A29758}" srcOrd="1" destOrd="0" presId="urn:microsoft.com/office/officeart/2005/8/layout/orgChart1"/>
    <dgm:cxn modelId="{BC33899F-F036-5341-BA29-222A4217DFFD}" type="presParOf" srcId="{D3A7DDC7-9661-5144-BC0A-E99EE5CE75C3}" destId="{1D00C943-BA05-824D-A0C2-D8D6AF0281BF}" srcOrd="2" destOrd="0" presId="urn:microsoft.com/office/officeart/2005/8/layout/orgChart1"/>
    <dgm:cxn modelId="{95C5699F-B72B-1C48-9363-0D58559D4D35}" type="presParOf" srcId="{D91288E2-1D17-2148-85C6-BF5F89B6D47C}" destId="{0CDE1E34-31A5-F342-911A-82719EF5E6F5}" srcOrd="2" destOrd="0" presId="urn:microsoft.com/office/officeart/2005/8/layout/orgChart1"/>
    <dgm:cxn modelId="{E7B20D03-9CFE-0342-BF6B-8A4D1BAEAC23}" type="presParOf" srcId="{64F149BB-C8DA-4547-B559-FBACF4085188}" destId="{5B99EAC6-BF8D-1743-AFE7-1B3327BCD485}" srcOrd="2" destOrd="0" presId="urn:microsoft.com/office/officeart/2005/8/layout/orgChart1"/>
    <dgm:cxn modelId="{2CF314F2-17B1-D844-B4F7-998B959B8635}" type="presParOf" srcId="{CE18EE95-8A62-074E-960D-189BB5D1B239}" destId="{7943E2E8-3BBE-EF47-9643-F0B7D0CAEBFB}" srcOrd="2" destOrd="0" presId="urn:microsoft.com/office/officeart/2005/8/layout/orgChart1"/>
    <dgm:cxn modelId="{93B2559A-E5BE-054C-B261-5F5EB1C7770E}" type="presParOf" srcId="{CE18EE95-8A62-074E-960D-189BB5D1B239}" destId="{FC583B33-3659-144B-9D28-0B1FE74B20D9}" srcOrd="3" destOrd="0" presId="urn:microsoft.com/office/officeart/2005/8/layout/orgChart1"/>
    <dgm:cxn modelId="{CF7F2B0A-EA80-AE4A-BE2C-3A346A970689}" type="presParOf" srcId="{FC583B33-3659-144B-9D28-0B1FE74B20D9}" destId="{2C9FCBC3-996C-8040-8682-3DE455B29540}" srcOrd="0" destOrd="0" presId="urn:microsoft.com/office/officeart/2005/8/layout/orgChart1"/>
    <dgm:cxn modelId="{76F8BE90-0BEA-A844-A2EC-6983003BBB9D}" type="presParOf" srcId="{2C9FCBC3-996C-8040-8682-3DE455B29540}" destId="{6E809125-5D08-E240-BCE8-D71D715EB833}" srcOrd="0" destOrd="0" presId="urn:microsoft.com/office/officeart/2005/8/layout/orgChart1"/>
    <dgm:cxn modelId="{C2322865-6744-934A-AD3B-6072833E298F}" type="presParOf" srcId="{2C9FCBC3-996C-8040-8682-3DE455B29540}" destId="{BA904917-11E2-D549-8AC2-5B4AD85D2905}" srcOrd="1" destOrd="0" presId="urn:microsoft.com/office/officeart/2005/8/layout/orgChart1"/>
    <dgm:cxn modelId="{1E6422DE-F400-3E4B-AD42-BC1DE465FDAF}" type="presParOf" srcId="{FC583B33-3659-144B-9D28-0B1FE74B20D9}" destId="{78168C7F-344F-3A4E-99A0-565AA6FBC011}" srcOrd="1" destOrd="0" presId="urn:microsoft.com/office/officeart/2005/8/layout/orgChart1"/>
    <dgm:cxn modelId="{8C19BD78-B169-C14F-A98B-0A96BCD48A78}" type="presParOf" srcId="{FC583B33-3659-144B-9D28-0B1FE74B20D9}" destId="{CECE7EEB-3B2B-1F4F-8442-6F81D8E809FA}" srcOrd="2" destOrd="0" presId="urn:microsoft.com/office/officeart/2005/8/layout/orgChart1"/>
    <dgm:cxn modelId="{3DE9F8B2-C0AA-E544-BC79-17761EDC1BEA}" type="presParOf" srcId="{CE18EE95-8A62-074E-960D-189BB5D1B239}" destId="{BCF9383F-45FE-F042-8554-FAB939178963}" srcOrd="4" destOrd="0" presId="urn:microsoft.com/office/officeart/2005/8/layout/orgChart1"/>
    <dgm:cxn modelId="{0A8DA470-7633-CB4E-A9BC-D36745153B5E}" type="presParOf" srcId="{CE18EE95-8A62-074E-960D-189BB5D1B239}" destId="{40719139-97E9-7647-9573-0FE5D9B4E499}" srcOrd="5" destOrd="0" presId="urn:microsoft.com/office/officeart/2005/8/layout/orgChart1"/>
    <dgm:cxn modelId="{297D499C-0799-E946-8367-03E10EBE8C05}" type="presParOf" srcId="{40719139-97E9-7647-9573-0FE5D9B4E499}" destId="{F3D30769-C364-0748-98F8-85DDCF284250}" srcOrd="0" destOrd="0" presId="urn:microsoft.com/office/officeart/2005/8/layout/orgChart1"/>
    <dgm:cxn modelId="{A7E1F904-73E1-0345-9EA1-4D0DD4864DE2}" type="presParOf" srcId="{F3D30769-C364-0748-98F8-85DDCF284250}" destId="{EE615108-402A-2F4E-81D3-701BE991F621}" srcOrd="0" destOrd="0" presId="urn:microsoft.com/office/officeart/2005/8/layout/orgChart1"/>
    <dgm:cxn modelId="{FF420F77-3EFE-8F49-ACF9-38A855CB597B}" type="presParOf" srcId="{F3D30769-C364-0748-98F8-85DDCF284250}" destId="{29650046-1E7A-2445-A244-3219E82C219B}" srcOrd="1" destOrd="0" presId="urn:microsoft.com/office/officeart/2005/8/layout/orgChart1"/>
    <dgm:cxn modelId="{C136659D-1AE4-4149-84A3-A90F65AA6EA2}" type="presParOf" srcId="{40719139-97E9-7647-9573-0FE5D9B4E499}" destId="{5F4767AC-2D4B-FF4D-97EB-3375942192D1}" srcOrd="1" destOrd="0" presId="urn:microsoft.com/office/officeart/2005/8/layout/orgChart1"/>
    <dgm:cxn modelId="{4BFAF446-D3F7-084A-B7BE-F8A3513B82BC}" type="presParOf" srcId="{40719139-97E9-7647-9573-0FE5D9B4E499}" destId="{1A0C7341-A9B3-6F49-AAA2-4B6CED72BCB1}" srcOrd="2" destOrd="0" presId="urn:microsoft.com/office/officeart/2005/8/layout/orgChart1"/>
    <dgm:cxn modelId="{C00E950F-10EF-0344-8A6F-79EF86BD8DD1}" type="presParOf" srcId="{CE18EE95-8A62-074E-960D-189BB5D1B239}" destId="{93DA1AFA-6041-704C-8B11-EA78EC4CA93F}" srcOrd="6" destOrd="0" presId="urn:microsoft.com/office/officeart/2005/8/layout/orgChart1"/>
    <dgm:cxn modelId="{FDE6BEC3-C791-4248-ADE9-4C3D69B5EB95}" type="presParOf" srcId="{CE18EE95-8A62-074E-960D-189BB5D1B239}" destId="{36AF622A-C56C-8341-A9B3-5DF6214D4830}" srcOrd="7" destOrd="0" presId="urn:microsoft.com/office/officeart/2005/8/layout/orgChart1"/>
    <dgm:cxn modelId="{BE21387E-E1A0-644C-A2EF-239277626D76}" type="presParOf" srcId="{36AF622A-C56C-8341-A9B3-5DF6214D4830}" destId="{4C8D8CE5-194E-CB4D-8C4B-D800A0E46DEE}" srcOrd="0" destOrd="0" presId="urn:microsoft.com/office/officeart/2005/8/layout/orgChart1"/>
    <dgm:cxn modelId="{96D1D909-F552-B74A-8E92-9EDDB8E104F0}" type="presParOf" srcId="{4C8D8CE5-194E-CB4D-8C4B-D800A0E46DEE}" destId="{F18E4735-6F46-6E4B-82F0-32ECEF51D315}" srcOrd="0" destOrd="0" presId="urn:microsoft.com/office/officeart/2005/8/layout/orgChart1"/>
    <dgm:cxn modelId="{9E71107A-4D84-8B40-AC5A-762A72676EB6}" type="presParOf" srcId="{4C8D8CE5-194E-CB4D-8C4B-D800A0E46DEE}" destId="{5E8843CA-D5E7-524D-AC1E-C5327E8AC89E}" srcOrd="1" destOrd="0" presId="urn:microsoft.com/office/officeart/2005/8/layout/orgChart1"/>
    <dgm:cxn modelId="{684F2C50-B258-3B49-91EC-89C246E1DD44}" type="presParOf" srcId="{36AF622A-C56C-8341-A9B3-5DF6214D4830}" destId="{BFA55EBF-D3B5-1E4B-96AA-4AFFDCAD3502}" srcOrd="1" destOrd="0" presId="urn:microsoft.com/office/officeart/2005/8/layout/orgChart1"/>
    <dgm:cxn modelId="{40D7AE5A-4347-9342-96EC-68DE08C048A2}" type="presParOf" srcId="{BFA55EBF-D3B5-1E4B-96AA-4AFFDCAD3502}" destId="{9B00FDB2-7971-0C41-B9DC-ACDA52570437}" srcOrd="0" destOrd="0" presId="urn:microsoft.com/office/officeart/2005/8/layout/orgChart1"/>
    <dgm:cxn modelId="{2AF30B2D-154D-7E4F-940E-279C3DDA5FCA}" type="presParOf" srcId="{BFA55EBF-D3B5-1E4B-96AA-4AFFDCAD3502}" destId="{906EBF74-3ADC-B04A-8F0D-178B97E38407}" srcOrd="1" destOrd="0" presId="urn:microsoft.com/office/officeart/2005/8/layout/orgChart1"/>
    <dgm:cxn modelId="{B5264D31-0A93-8B44-A298-D75467075295}" type="presParOf" srcId="{906EBF74-3ADC-B04A-8F0D-178B97E38407}" destId="{2359DD86-CFE4-5040-8BDB-258EB326C3B8}" srcOrd="0" destOrd="0" presId="urn:microsoft.com/office/officeart/2005/8/layout/orgChart1"/>
    <dgm:cxn modelId="{92233554-CBC3-B64F-A264-D286209BE77F}" type="presParOf" srcId="{2359DD86-CFE4-5040-8BDB-258EB326C3B8}" destId="{BDEF6896-44C1-594B-A025-0A944644CFBB}" srcOrd="0" destOrd="0" presId="urn:microsoft.com/office/officeart/2005/8/layout/orgChart1"/>
    <dgm:cxn modelId="{E0E5072A-FA2C-6845-8820-507975F93928}" type="presParOf" srcId="{2359DD86-CFE4-5040-8BDB-258EB326C3B8}" destId="{D7E714B8-4461-A84B-A232-43FB0088CEE0}" srcOrd="1" destOrd="0" presId="urn:microsoft.com/office/officeart/2005/8/layout/orgChart1"/>
    <dgm:cxn modelId="{2A1C7D77-009D-3F43-8F6F-8809255A74EB}" type="presParOf" srcId="{906EBF74-3ADC-B04A-8F0D-178B97E38407}" destId="{993E53E3-5D36-974E-B007-985BFF8668D0}" srcOrd="1" destOrd="0" presId="urn:microsoft.com/office/officeart/2005/8/layout/orgChart1"/>
    <dgm:cxn modelId="{CBF34AD9-D55B-C44B-A1A0-F6E28DB937E8}" type="presParOf" srcId="{993E53E3-5D36-974E-B007-985BFF8668D0}" destId="{C1177291-3A0C-B24C-8040-F5E46FC1D6BB}" srcOrd="0" destOrd="0" presId="urn:microsoft.com/office/officeart/2005/8/layout/orgChart1"/>
    <dgm:cxn modelId="{7ED4B95A-CA12-1341-A1B7-6C8DABAF9667}" type="presParOf" srcId="{993E53E3-5D36-974E-B007-985BFF8668D0}" destId="{BF11BBE8-EB64-EE48-B3B9-27FFDA11FA7C}" srcOrd="1" destOrd="0" presId="urn:microsoft.com/office/officeart/2005/8/layout/orgChart1"/>
    <dgm:cxn modelId="{8009CB6D-01F8-F640-BDA4-D3152E516FA0}" type="presParOf" srcId="{BF11BBE8-EB64-EE48-B3B9-27FFDA11FA7C}" destId="{DD7CA3EE-52C7-DB42-8F5F-5D31D860414D}" srcOrd="0" destOrd="0" presId="urn:microsoft.com/office/officeart/2005/8/layout/orgChart1"/>
    <dgm:cxn modelId="{F12A6BB1-9296-E044-A1DD-9269C3014444}" type="presParOf" srcId="{DD7CA3EE-52C7-DB42-8F5F-5D31D860414D}" destId="{11722A0F-0F6C-EF47-A75A-12CFD5106E5D}" srcOrd="0" destOrd="0" presId="urn:microsoft.com/office/officeart/2005/8/layout/orgChart1"/>
    <dgm:cxn modelId="{6256B567-D635-184A-80D8-00CA1246EB16}" type="presParOf" srcId="{DD7CA3EE-52C7-DB42-8F5F-5D31D860414D}" destId="{FE3B9CE7-7BC1-604B-9231-F06A828CF46E}" srcOrd="1" destOrd="0" presId="urn:microsoft.com/office/officeart/2005/8/layout/orgChart1"/>
    <dgm:cxn modelId="{F0F12C85-EA4B-C14F-B254-E016DE0EDCCD}" type="presParOf" srcId="{BF11BBE8-EB64-EE48-B3B9-27FFDA11FA7C}" destId="{9B821AB5-802D-594B-B3E0-8F398A597E42}" srcOrd="1" destOrd="0" presId="urn:microsoft.com/office/officeart/2005/8/layout/orgChart1"/>
    <dgm:cxn modelId="{327154DA-1EA6-3B40-A7D8-9CE3F7ACC705}" type="presParOf" srcId="{BF11BBE8-EB64-EE48-B3B9-27FFDA11FA7C}" destId="{E4534677-50F0-AF49-B7F6-281D162BB59C}" srcOrd="2" destOrd="0" presId="urn:microsoft.com/office/officeart/2005/8/layout/orgChart1"/>
    <dgm:cxn modelId="{6667A362-87C6-7844-A960-38F3127BDE3F}" type="presParOf" srcId="{906EBF74-3ADC-B04A-8F0D-178B97E38407}" destId="{5CA4411D-9034-834E-9E6B-1AAE910EE696}" srcOrd="2" destOrd="0" presId="urn:microsoft.com/office/officeart/2005/8/layout/orgChart1"/>
    <dgm:cxn modelId="{AB3E7831-8458-FF48-A545-664F93B90140}" type="presParOf" srcId="{36AF622A-C56C-8341-A9B3-5DF6214D4830}" destId="{E345314D-5DBA-0247-B6EA-0C79767D80ED}" srcOrd="2" destOrd="0" presId="urn:microsoft.com/office/officeart/2005/8/layout/orgChart1"/>
    <dgm:cxn modelId="{AB109EAD-E8A8-7444-847F-B88677E45689}" type="presParOf" srcId="{FFE6F444-FD96-174B-BA86-68E1418B3EBC}" destId="{7EDB092A-900F-7A4C-8A28-B5CB4C417555}" srcOrd="2" destOrd="0" presId="urn:microsoft.com/office/officeart/2005/8/layout/orgChart1"/>
    <dgm:cxn modelId="{DA3DA7D8-5DC6-C54C-8D7C-C22800F8ED4E}" type="presParOf" srcId="{7EDB092A-900F-7A4C-8A28-B5CB4C417555}" destId="{D62B7DDD-9839-014B-825E-FE3439B5E5F4}" srcOrd="0" destOrd="0" presId="urn:microsoft.com/office/officeart/2005/8/layout/orgChart1"/>
    <dgm:cxn modelId="{24D31BDE-E572-744C-9250-6BD69F07EDC3}" type="presParOf" srcId="{7EDB092A-900F-7A4C-8A28-B5CB4C417555}" destId="{F1589C83-0D41-0943-8030-9C4D43AABA35}" srcOrd="1" destOrd="0" presId="urn:microsoft.com/office/officeart/2005/8/layout/orgChart1"/>
    <dgm:cxn modelId="{2FFBBD20-F7B1-084C-BC82-D29797B7C295}" type="presParOf" srcId="{F1589C83-0D41-0943-8030-9C4D43AABA35}" destId="{13074AFA-B8B0-5843-AA19-6570C0F1CF84}" srcOrd="0" destOrd="0" presId="urn:microsoft.com/office/officeart/2005/8/layout/orgChart1"/>
    <dgm:cxn modelId="{BE671A5F-3F9F-C044-84BE-3B6DC5BAC40C}" type="presParOf" srcId="{13074AFA-B8B0-5843-AA19-6570C0F1CF84}" destId="{38C9AC39-275F-BD40-864B-83A244341EE6}" srcOrd="0" destOrd="0" presId="urn:microsoft.com/office/officeart/2005/8/layout/orgChart1"/>
    <dgm:cxn modelId="{F8668AC3-5835-5E42-A927-7168DC36810F}" type="presParOf" srcId="{13074AFA-B8B0-5843-AA19-6570C0F1CF84}" destId="{604EB72E-C9B7-474A-AA5B-9DEBAC4269B6}" srcOrd="1" destOrd="0" presId="urn:microsoft.com/office/officeart/2005/8/layout/orgChart1"/>
    <dgm:cxn modelId="{793182E2-38CF-2A4E-AEF6-4096B5245254}" type="presParOf" srcId="{F1589C83-0D41-0943-8030-9C4D43AABA35}" destId="{DA883E10-7ED4-0E41-A8DB-5C2ACA6F6DDC}" srcOrd="1" destOrd="0" presId="urn:microsoft.com/office/officeart/2005/8/layout/orgChart1"/>
    <dgm:cxn modelId="{6ED74953-6AD6-624E-A35A-A24555E7B37B}" type="presParOf" srcId="{F1589C83-0D41-0943-8030-9C4D43AABA35}" destId="{E75001F4-AE9D-3C48-A549-BB45A172DE28}" srcOrd="2" destOrd="0" presId="urn:microsoft.com/office/officeart/2005/8/layout/orgChart1"/>
    <dgm:cxn modelId="{F4190E11-684D-A34B-8738-8ADF80BAC788}" type="presParOf" srcId="{7EDB092A-900F-7A4C-8A28-B5CB4C417555}" destId="{4A0103AB-01EA-E448-8388-EF7748421511}" srcOrd="2" destOrd="0" presId="urn:microsoft.com/office/officeart/2005/8/layout/orgChart1"/>
    <dgm:cxn modelId="{3E7A30F0-F1AF-C94D-B2CA-DA986E768497}" type="presParOf" srcId="{7EDB092A-900F-7A4C-8A28-B5CB4C417555}" destId="{923C3B85-2866-564C-8A74-B099FEB08A51}" srcOrd="3" destOrd="0" presId="urn:microsoft.com/office/officeart/2005/8/layout/orgChart1"/>
    <dgm:cxn modelId="{7E820B99-A64E-A341-B701-3552A62545FD}" type="presParOf" srcId="{923C3B85-2866-564C-8A74-B099FEB08A51}" destId="{C2CA90CA-EA5F-6A47-BB03-BCF90E475561}" srcOrd="0" destOrd="0" presId="urn:microsoft.com/office/officeart/2005/8/layout/orgChart1"/>
    <dgm:cxn modelId="{C29C0793-C764-3840-AA23-4EE31324CACB}" type="presParOf" srcId="{C2CA90CA-EA5F-6A47-BB03-BCF90E475561}" destId="{70541525-D4DA-844D-B421-035ADB676DD7}" srcOrd="0" destOrd="0" presId="urn:microsoft.com/office/officeart/2005/8/layout/orgChart1"/>
    <dgm:cxn modelId="{440EB8E2-D34D-354B-B843-54C94C1CE17C}" type="presParOf" srcId="{C2CA90CA-EA5F-6A47-BB03-BCF90E475561}" destId="{8078CC70-5679-6648-B522-B9B5480D6D03}" srcOrd="1" destOrd="0" presId="urn:microsoft.com/office/officeart/2005/8/layout/orgChart1"/>
    <dgm:cxn modelId="{B29A37BC-598D-6C41-9816-6470CD954DEE}" type="presParOf" srcId="{923C3B85-2866-564C-8A74-B099FEB08A51}" destId="{5EB7C05D-220C-0646-8D8F-FB04D112D58A}" srcOrd="1" destOrd="0" presId="urn:microsoft.com/office/officeart/2005/8/layout/orgChart1"/>
    <dgm:cxn modelId="{391C69EF-2C1D-F946-8D65-26C3FBCBCECF}" type="presParOf" srcId="{923C3B85-2866-564C-8A74-B099FEB08A51}" destId="{EF4132E3-4D05-AC43-B4AD-5867828C57C7}" srcOrd="2" destOrd="0" presId="urn:microsoft.com/office/officeart/2005/8/layout/orgChart1"/>
    <dgm:cxn modelId="{79EF56B0-4350-FA4A-8B7B-1352B373758D}" type="presParOf" srcId="{7EDB092A-900F-7A4C-8A28-B5CB4C417555}" destId="{932D5C2E-E044-924C-A796-4CAA891849BE}" srcOrd="4" destOrd="0" presId="urn:microsoft.com/office/officeart/2005/8/layout/orgChart1"/>
    <dgm:cxn modelId="{0889D9C7-2011-694E-8983-8F03A8AF67F3}" type="presParOf" srcId="{7EDB092A-900F-7A4C-8A28-B5CB4C417555}" destId="{E9029558-8CBD-9241-93F0-CD3E053B0EF6}" srcOrd="5" destOrd="0" presId="urn:microsoft.com/office/officeart/2005/8/layout/orgChart1"/>
    <dgm:cxn modelId="{93E52BB7-F98C-7A4B-BECA-247EAE0F48B1}" type="presParOf" srcId="{E9029558-8CBD-9241-93F0-CD3E053B0EF6}" destId="{C56DA78E-A49F-9742-A7FF-6540E7703C48}" srcOrd="0" destOrd="0" presId="urn:microsoft.com/office/officeart/2005/8/layout/orgChart1"/>
    <dgm:cxn modelId="{EDBCAB9C-5F91-6043-B7DA-B1F07A99044E}" type="presParOf" srcId="{C56DA78E-A49F-9742-A7FF-6540E7703C48}" destId="{D52173A0-8A5C-9F48-A031-1FECF1956E59}" srcOrd="0" destOrd="0" presId="urn:microsoft.com/office/officeart/2005/8/layout/orgChart1"/>
    <dgm:cxn modelId="{AAE0F968-B8B2-8547-89B1-290845726408}" type="presParOf" srcId="{C56DA78E-A49F-9742-A7FF-6540E7703C48}" destId="{BA0BA0FF-292F-944E-868F-9A747C00EBFF}" srcOrd="1" destOrd="0" presId="urn:microsoft.com/office/officeart/2005/8/layout/orgChart1"/>
    <dgm:cxn modelId="{67717562-7C1E-D548-AC2F-7BEA53C74771}" type="presParOf" srcId="{E9029558-8CBD-9241-93F0-CD3E053B0EF6}" destId="{B2488B98-FECC-A649-9C07-C3BB69F3BE04}" srcOrd="1" destOrd="0" presId="urn:microsoft.com/office/officeart/2005/8/layout/orgChart1"/>
    <dgm:cxn modelId="{5B67B95F-90EF-8E4F-A7DA-68919CE15A52}" type="presParOf" srcId="{E9029558-8CBD-9241-93F0-CD3E053B0EF6}" destId="{6B7E36EB-D726-524E-9C48-770BD50F60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565714-9834-5F4E-82FA-6922416BAF6F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8A21DB-EC21-7D42-9FDC-3A83FD431B32}">
      <dgm:prSet phldrT="[Text]"/>
      <dgm:spPr/>
      <dgm:t>
        <a:bodyPr/>
        <a:lstStyle/>
        <a:p>
          <a:r>
            <a:rPr lang="en-GB" dirty="0"/>
            <a:t>ALSDC</a:t>
          </a:r>
        </a:p>
      </dgm:t>
    </dgm:pt>
    <dgm:pt modelId="{49CEDEE8-62DE-CA4E-B4A4-E704783AFFFE}" type="parTrans" cxnId="{1693AD0D-CD10-4A43-84F1-67D6526F76D6}">
      <dgm:prSet/>
      <dgm:spPr/>
      <dgm:t>
        <a:bodyPr/>
        <a:lstStyle/>
        <a:p>
          <a:endParaRPr lang="en-GB"/>
        </a:p>
      </dgm:t>
    </dgm:pt>
    <dgm:pt modelId="{FEF3137F-3EFB-3D46-87DF-AA12E432C8DB}" type="sibTrans" cxnId="{1693AD0D-CD10-4A43-84F1-67D6526F76D6}">
      <dgm:prSet/>
      <dgm:spPr/>
      <dgm:t>
        <a:bodyPr/>
        <a:lstStyle/>
        <a:p>
          <a:endParaRPr lang="en-GB"/>
        </a:p>
      </dgm:t>
    </dgm:pt>
    <dgm:pt modelId="{AD3262A3-E3B9-5444-9A30-6B0B056639D6}">
      <dgm:prSet phldrT="[Text]"/>
      <dgm:spPr/>
      <dgm:t>
        <a:bodyPr/>
        <a:lstStyle/>
        <a:p>
          <a:r>
            <a:rPr lang="en-GB" dirty="0"/>
            <a:t>Peace</a:t>
          </a:r>
        </a:p>
      </dgm:t>
    </dgm:pt>
    <dgm:pt modelId="{88990434-52C9-1541-940D-E1F93E282481}" type="parTrans" cxnId="{9A41E568-4844-B848-9FB3-F33C8F29A176}">
      <dgm:prSet/>
      <dgm:spPr/>
      <dgm:t>
        <a:bodyPr/>
        <a:lstStyle/>
        <a:p>
          <a:endParaRPr lang="en-GB"/>
        </a:p>
      </dgm:t>
    </dgm:pt>
    <dgm:pt modelId="{25203012-363C-904E-9544-3CCAFD07D208}" type="sibTrans" cxnId="{9A41E568-4844-B848-9FB3-F33C8F29A176}">
      <dgm:prSet/>
      <dgm:spPr/>
      <dgm:t>
        <a:bodyPr/>
        <a:lstStyle/>
        <a:p>
          <a:endParaRPr lang="en-GB"/>
        </a:p>
      </dgm:t>
    </dgm:pt>
    <dgm:pt modelId="{3A68DB5F-5D54-B548-824A-07307D61163F}">
      <dgm:prSet phldrT="[Text]"/>
      <dgm:spPr/>
      <dgm:t>
        <a:bodyPr/>
        <a:lstStyle/>
        <a:p>
          <a:r>
            <a:rPr lang="en-GB" dirty="0"/>
            <a:t>Youth Dev</a:t>
          </a:r>
        </a:p>
      </dgm:t>
    </dgm:pt>
    <dgm:pt modelId="{83EC3006-6385-934D-AEC9-91BF7BA6A73D}" type="parTrans" cxnId="{9C9D59E3-1162-F748-BA08-94AF687890FB}">
      <dgm:prSet/>
      <dgm:spPr/>
      <dgm:t>
        <a:bodyPr/>
        <a:lstStyle/>
        <a:p>
          <a:endParaRPr lang="en-GB"/>
        </a:p>
      </dgm:t>
    </dgm:pt>
    <dgm:pt modelId="{5A90C7AD-A8B9-A244-AC6C-430EFCEB61EA}" type="sibTrans" cxnId="{9C9D59E3-1162-F748-BA08-94AF687890FB}">
      <dgm:prSet/>
      <dgm:spPr/>
      <dgm:t>
        <a:bodyPr/>
        <a:lstStyle/>
        <a:p>
          <a:endParaRPr lang="en-GB"/>
        </a:p>
      </dgm:t>
    </dgm:pt>
    <dgm:pt modelId="{A314FA50-CDF8-1D43-9FBA-F0B6210CCEF9}">
      <dgm:prSet phldrT="[Text]"/>
      <dgm:spPr/>
      <dgm:t>
        <a:bodyPr/>
        <a:lstStyle/>
        <a:p>
          <a:r>
            <a:rPr lang="en-GB" dirty="0"/>
            <a:t>HIV </a:t>
          </a:r>
        </a:p>
      </dgm:t>
    </dgm:pt>
    <dgm:pt modelId="{3A88CFE0-11E3-B647-A38E-ACB6492CDD6B}" type="parTrans" cxnId="{1AF17ACD-E113-454A-940E-E7A7BF215404}">
      <dgm:prSet/>
      <dgm:spPr/>
      <dgm:t>
        <a:bodyPr/>
        <a:lstStyle/>
        <a:p>
          <a:endParaRPr lang="en-GB"/>
        </a:p>
      </dgm:t>
    </dgm:pt>
    <dgm:pt modelId="{FFE8BEBD-1115-5149-B7F4-7FE7325E4CB5}" type="sibTrans" cxnId="{1AF17ACD-E113-454A-940E-E7A7BF215404}">
      <dgm:prSet/>
      <dgm:spPr/>
      <dgm:t>
        <a:bodyPr/>
        <a:lstStyle/>
        <a:p>
          <a:endParaRPr lang="en-GB"/>
        </a:p>
      </dgm:t>
    </dgm:pt>
    <dgm:pt modelId="{487550CB-72DE-0E41-AAA1-95B99A082936}">
      <dgm:prSet/>
      <dgm:spPr/>
      <dgm:t>
        <a:bodyPr/>
        <a:lstStyle/>
        <a:p>
          <a:r>
            <a:rPr lang="en-GB" dirty="0"/>
            <a:t>Environment</a:t>
          </a:r>
        </a:p>
      </dgm:t>
    </dgm:pt>
    <dgm:pt modelId="{C8D52C76-EA58-4840-B157-BD83469B9E12}" type="parTrans" cxnId="{1E2D1424-FA57-E141-B443-86079D4612AB}">
      <dgm:prSet/>
      <dgm:spPr/>
      <dgm:t>
        <a:bodyPr/>
        <a:lstStyle/>
        <a:p>
          <a:endParaRPr lang="en-GB"/>
        </a:p>
      </dgm:t>
    </dgm:pt>
    <dgm:pt modelId="{4153B974-E614-E54E-8126-339178EA66AD}" type="sibTrans" cxnId="{1E2D1424-FA57-E141-B443-86079D4612AB}">
      <dgm:prSet/>
      <dgm:spPr/>
      <dgm:t>
        <a:bodyPr/>
        <a:lstStyle/>
        <a:p>
          <a:endParaRPr lang="en-GB"/>
        </a:p>
      </dgm:t>
    </dgm:pt>
    <dgm:pt modelId="{8E417C2F-7989-4D48-B579-71C056F54897}">
      <dgm:prSet/>
      <dgm:spPr/>
      <dgm:t>
        <a:bodyPr/>
        <a:lstStyle/>
        <a:p>
          <a:r>
            <a:rPr lang="en-GB" dirty="0"/>
            <a:t>Local Government &amp; Leadership</a:t>
          </a:r>
        </a:p>
      </dgm:t>
    </dgm:pt>
    <dgm:pt modelId="{EB809193-848E-714F-BF7D-D4A0FA21EE2D}" type="parTrans" cxnId="{A611C7D9-2D0C-1C4C-97D0-A59BF3A42D22}">
      <dgm:prSet/>
      <dgm:spPr/>
      <dgm:t>
        <a:bodyPr/>
        <a:lstStyle/>
        <a:p>
          <a:endParaRPr lang="en-GB"/>
        </a:p>
      </dgm:t>
    </dgm:pt>
    <dgm:pt modelId="{5DF771DC-7418-5240-9684-102861F6DA56}" type="sibTrans" cxnId="{A611C7D9-2D0C-1C4C-97D0-A59BF3A42D22}">
      <dgm:prSet/>
      <dgm:spPr/>
      <dgm:t>
        <a:bodyPr/>
        <a:lstStyle/>
        <a:p>
          <a:endParaRPr lang="en-GB"/>
        </a:p>
      </dgm:t>
    </dgm:pt>
    <dgm:pt modelId="{22BF7BFC-0F37-5D4A-B334-30416CD2D023}">
      <dgm:prSet/>
      <dgm:spPr/>
      <dgm:t>
        <a:bodyPr/>
        <a:lstStyle/>
        <a:p>
          <a:r>
            <a:rPr lang="en-GB" dirty="0"/>
            <a:t>Disaster Management</a:t>
          </a:r>
        </a:p>
      </dgm:t>
    </dgm:pt>
    <dgm:pt modelId="{192AE7BE-D920-2440-9F5D-ADD730D96C16}" type="parTrans" cxnId="{60AC4CAB-1A32-0746-8F79-8F170920C62F}">
      <dgm:prSet/>
      <dgm:spPr/>
      <dgm:t>
        <a:bodyPr/>
        <a:lstStyle/>
        <a:p>
          <a:endParaRPr lang="en-GB"/>
        </a:p>
      </dgm:t>
    </dgm:pt>
    <dgm:pt modelId="{92296B27-4181-5C4A-B3C4-4A578001C612}" type="sibTrans" cxnId="{60AC4CAB-1A32-0746-8F79-8F170920C62F}">
      <dgm:prSet/>
      <dgm:spPr/>
      <dgm:t>
        <a:bodyPr/>
        <a:lstStyle/>
        <a:p>
          <a:endParaRPr lang="en-GB"/>
        </a:p>
      </dgm:t>
    </dgm:pt>
    <dgm:pt modelId="{ECE0BAFA-874F-4A4E-9285-CC2BD476E8BF}">
      <dgm:prSet/>
      <dgm:spPr>
        <a:solidFill>
          <a:srgbClr val="92D050"/>
        </a:solidFill>
      </dgm:spPr>
      <dgm:t>
        <a:bodyPr/>
        <a:lstStyle/>
        <a:p>
          <a:r>
            <a:rPr lang="en-GB" dirty="0"/>
            <a:t>Project coordinator</a:t>
          </a:r>
        </a:p>
      </dgm:t>
    </dgm:pt>
    <dgm:pt modelId="{D3CC2063-E29D-CE43-99AD-6027A66ED9AA}" type="parTrans" cxnId="{14DEED06-1779-AE47-A738-4EE415A0E616}">
      <dgm:prSet/>
      <dgm:spPr/>
      <dgm:t>
        <a:bodyPr/>
        <a:lstStyle/>
        <a:p>
          <a:endParaRPr lang="en-GB"/>
        </a:p>
      </dgm:t>
    </dgm:pt>
    <dgm:pt modelId="{4EE2F65C-C818-024A-8756-80D243794420}" type="sibTrans" cxnId="{14DEED06-1779-AE47-A738-4EE415A0E616}">
      <dgm:prSet/>
      <dgm:spPr/>
      <dgm:t>
        <a:bodyPr/>
        <a:lstStyle/>
        <a:p>
          <a:endParaRPr lang="en-GB"/>
        </a:p>
      </dgm:t>
    </dgm:pt>
    <dgm:pt modelId="{552C6BA5-1C40-6C4E-A99D-B9A2A79BC7E8}">
      <dgm:prSet/>
      <dgm:spPr/>
      <dgm:t>
        <a:bodyPr/>
        <a:lstStyle/>
        <a:p>
          <a:r>
            <a:rPr lang="en-GB" dirty="0"/>
            <a:t>Field officers/Volunteers</a:t>
          </a:r>
        </a:p>
      </dgm:t>
    </dgm:pt>
    <dgm:pt modelId="{2E8E07F8-9293-494D-8B17-1DA398FF826B}" type="parTrans" cxnId="{CB437C21-3E8F-D442-8D65-7C6E739D791B}">
      <dgm:prSet/>
      <dgm:spPr/>
      <dgm:t>
        <a:bodyPr/>
        <a:lstStyle/>
        <a:p>
          <a:endParaRPr lang="en-GB"/>
        </a:p>
      </dgm:t>
    </dgm:pt>
    <dgm:pt modelId="{112EA76E-979A-8944-92BE-4F6584157280}" type="sibTrans" cxnId="{CB437C21-3E8F-D442-8D65-7C6E739D791B}">
      <dgm:prSet/>
      <dgm:spPr/>
      <dgm:t>
        <a:bodyPr/>
        <a:lstStyle/>
        <a:p>
          <a:endParaRPr lang="en-GB"/>
        </a:p>
      </dgm:t>
    </dgm:pt>
    <dgm:pt modelId="{9CFB981A-11AC-444B-AF2B-635E785B0C1B}">
      <dgm:prSet/>
      <dgm:spPr>
        <a:solidFill>
          <a:srgbClr val="92D050"/>
        </a:solidFill>
      </dgm:spPr>
      <dgm:t>
        <a:bodyPr/>
        <a:lstStyle/>
        <a:p>
          <a:r>
            <a:rPr lang="en-GB" dirty="0"/>
            <a:t>Finance</a:t>
          </a:r>
        </a:p>
      </dgm:t>
    </dgm:pt>
    <dgm:pt modelId="{18BD56B4-B13D-3447-A00D-36D7B1DE8D11}" type="parTrans" cxnId="{DE72716A-10C8-944A-BB70-FD329DB5D8F9}">
      <dgm:prSet/>
      <dgm:spPr/>
      <dgm:t>
        <a:bodyPr/>
        <a:lstStyle/>
        <a:p>
          <a:endParaRPr lang="en-GB"/>
        </a:p>
      </dgm:t>
    </dgm:pt>
    <dgm:pt modelId="{83B7E562-E6F5-ED4C-9E9C-4677A4C19E91}" type="sibTrans" cxnId="{DE72716A-10C8-944A-BB70-FD329DB5D8F9}">
      <dgm:prSet/>
      <dgm:spPr/>
      <dgm:t>
        <a:bodyPr/>
        <a:lstStyle/>
        <a:p>
          <a:endParaRPr lang="en-GB"/>
        </a:p>
      </dgm:t>
    </dgm:pt>
    <dgm:pt modelId="{1389CD47-BA6E-864F-AA5C-BBC1CBC8BC7F}">
      <dgm:prSet/>
      <dgm:spPr>
        <a:solidFill>
          <a:srgbClr val="92D050"/>
        </a:solidFill>
      </dgm:spPr>
      <dgm:t>
        <a:bodyPr/>
        <a:lstStyle/>
        <a:p>
          <a:r>
            <a:rPr lang="en-GB" dirty="0"/>
            <a:t>M&amp;E</a:t>
          </a:r>
        </a:p>
      </dgm:t>
    </dgm:pt>
    <dgm:pt modelId="{43B51520-79DB-4944-9A72-F7A7AC84CA33}" type="parTrans" cxnId="{2A91A6CA-B961-5F43-AF07-AE4B5BCEF89F}">
      <dgm:prSet/>
      <dgm:spPr/>
    </dgm:pt>
    <dgm:pt modelId="{1DE220B4-732E-2147-90EA-DF34C8ED7900}" type="sibTrans" cxnId="{2A91A6CA-B961-5F43-AF07-AE4B5BCEF89F}">
      <dgm:prSet/>
      <dgm:spPr/>
    </dgm:pt>
    <dgm:pt modelId="{6CC1B87D-0449-E54D-9BAB-05E39420FD25}" type="pres">
      <dgm:prSet presAssocID="{94565714-9834-5F4E-82FA-6922416BAF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FE6F444-FD96-174B-BA86-68E1418B3EBC}" type="pres">
      <dgm:prSet presAssocID="{0A8A21DB-EC21-7D42-9FDC-3A83FD431B32}" presName="hierRoot1" presStyleCnt="0">
        <dgm:presLayoutVars>
          <dgm:hierBranch val="init"/>
        </dgm:presLayoutVars>
      </dgm:prSet>
      <dgm:spPr/>
    </dgm:pt>
    <dgm:pt modelId="{B5900B2E-DD07-DB4C-926B-2EB9628AF3C8}" type="pres">
      <dgm:prSet presAssocID="{0A8A21DB-EC21-7D42-9FDC-3A83FD431B32}" presName="rootComposite1" presStyleCnt="0"/>
      <dgm:spPr/>
    </dgm:pt>
    <dgm:pt modelId="{776DB9F8-D926-7C43-95D7-566891D7E54D}" type="pres">
      <dgm:prSet presAssocID="{0A8A21DB-EC21-7D42-9FDC-3A83FD431B32}" presName="rootText1" presStyleLbl="node0" presStyleIdx="0" presStyleCnt="1" custScaleY="98217">
        <dgm:presLayoutVars>
          <dgm:chPref val="3"/>
        </dgm:presLayoutVars>
      </dgm:prSet>
      <dgm:spPr/>
    </dgm:pt>
    <dgm:pt modelId="{C2321BDF-8D8F-2140-A5D2-DA6E5E1C4AD8}" type="pres">
      <dgm:prSet presAssocID="{0A8A21DB-EC21-7D42-9FDC-3A83FD431B32}" presName="rootConnector1" presStyleLbl="node1" presStyleIdx="0" presStyleCnt="0"/>
      <dgm:spPr/>
    </dgm:pt>
    <dgm:pt modelId="{CE18EE95-8A62-074E-960D-189BB5D1B239}" type="pres">
      <dgm:prSet presAssocID="{0A8A21DB-EC21-7D42-9FDC-3A83FD431B32}" presName="hierChild2" presStyleCnt="0"/>
      <dgm:spPr/>
    </dgm:pt>
    <dgm:pt modelId="{394F88C1-D9C9-DD4E-8D8E-C764B8590D03}" type="pres">
      <dgm:prSet presAssocID="{88990434-52C9-1541-940D-E1F93E282481}" presName="Name37" presStyleLbl="parChTrans1D2" presStyleIdx="0" presStyleCnt="4"/>
      <dgm:spPr/>
    </dgm:pt>
    <dgm:pt modelId="{64F149BB-C8DA-4547-B559-FBACF4085188}" type="pres">
      <dgm:prSet presAssocID="{AD3262A3-E3B9-5444-9A30-6B0B056639D6}" presName="hierRoot2" presStyleCnt="0">
        <dgm:presLayoutVars>
          <dgm:hierBranch val="init"/>
        </dgm:presLayoutVars>
      </dgm:prSet>
      <dgm:spPr/>
    </dgm:pt>
    <dgm:pt modelId="{10F4B97C-D647-FC42-B4AD-A6EEA38AADA7}" type="pres">
      <dgm:prSet presAssocID="{AD3262A3-E3B9-5444-9A30-6B0B056639D6}" presName="rootComposite" presStyleCnt="0"/>
      <dgm:spPr/>
    </dgm:pt>
    <dgm:pt modelId="{E79EB826-C968-7D40-9E17-59FF8DD278AC}" type="pres">
      <dgm:prSet presAssocID="{AD3262A3-E3B9-5444-9A30-6B0B056639D6}" presName="rootText" presStyleLbl="node2" presStyleIdx="0" presStyleCnt="4">
        <dgm:presLayoutVars>
          <dgm:chPref val="3"/>
        </dgm:presLayoutVars>
      </dgm:prSet>
      <dgm:spPr/>
    </dgm:pt>
    <dgm:pt modelId="{1C8CC472-AAB5-0C4A-9B5C-D029D77C2C16}" type="pres">
      <dgm:prSet presAssocID="{AD3262A3-E3B9-5444-9A30-6B0B056639D6}" presName="rootConnector" presStyleLbl="node2" presStyleIdx="0" presStyleCnt="4"/>
      <dgm:spPr/>
    </dgm:pt>
    <dgm:pt modelId="{04D0D9E4-56CB-D746-9552-ABBC93619A89}" type="pres">
      <dgm:prSet presAssocID="{AD3262A3-E3B9-5444-9A30-6B0B056639D6}" presName="hierChild4" presStyleCnt="0"/>
      <dgm:spPr/>
    </dgm:pt>
    <dgm:pt modelId="{BA8878CE-4482-0F42-9E14-F85F55D89327}" type="pres">
      <dgm:prSet presAssocID="{D3CC2063-E29D-CE43-99AD-6027A66ED9AA}" presName="Name37" presStyleLbl="parChTrans1D3" presStyleIdx="0" presStyleCnt="4"/>
      <dgm:spPr/>
    </dgm:pt>
    <dgm:pt modelId="{D91288E2-1D17-2148-85C6-BF5F89B6D47C}" type="pres">
      <dgm:prSet presAssocID="{ECE0BAFA-874F-4A4E-9285-CC2BD476E8BF}" presName="hierRoot2" presStyleCnt="0">
        <dgm:presLayoutVars>
          <dgm:hierBranch val="init"/>
        </dgm:presLayoutVars>
      </dgm:prSet>
      <dgm:spPr/>
    </dgm:pt>
    <dgm:pt modelId="{E6226C58-637B-0147-A25B-B6DCF827FEAC}" type="pres">
      <dgm:prSet presAssocID="{ECE0BAFA-874F-4A4E-9285-CC2BD476E8BF}" presName="rootComposite" presStyleCnt="0"/>
      <dgm:spPr/>
    </dgm:pt>
    <dgm:pt modelId="{DD26E201-0DB5-8F43-B4B2-20ACC5DEE114}" type="pres">
      <dgm:prSet presAssocID="{ECE0BAFA-874F-4A4E-9285-CC2BD476E8BF}" presName="rootText" presStyleLbl="node3" presStyleIdx="0" presStyleCnt="4">
        <dgm:presLayoutVars>
          <dgm:chPref val="3"/>
        </dgm:presLayoutVars>
      </dgm:prSet>
      <dgm:spPr/>
    </dgm:pt>
    <dgm:pt modelId="{F7AF2580-D2EC-BE47-8BA2-654BDFE689DF}" type="pres">
      <dgm:prSet presAssocID="{ECE0BAFA-874F-4A4E-9285-CC2BD476E8BF}" presName="rootConnector" presStyleLbl="node3" presStyleIdx="0" presStyleCnt="4"/>
      <dgm:spPr/>
    </dgm:pt>
    <dgm:pt modelId="{A33A882D-B72C-6140-88A8-D67959044614}" type="pres">
      <dgm:prSet presAssocID="{ECE0BAFA-874F-4A4E-9285-CC2BD476E8BF}" presName="hierChild4" presStyleCnt="0"/>
      <dgm:spPr/>
    </dgm:pt>
    <dgm:pt modelId="{CE750BCF-A469-504C-8A1D-57F1F14BAEF1}" type="pres">
      <dgm:prSet presAssocID="{2E8E07F8-9293-494D-8B17-1DA398FF826B}" presName="Name37" presStyleLbl="parChTrans1D4" presStyleIdx="0" presStyleCnt="2"/>
      <dgm:spPr/>
    </dgm:pt>
    <dgm:pt modelId="{D3A7DDC7-9661-5144-BC0A-E99EE5CE75C3}" type="pres">
      <dgm:prSet presAssocID="{552C6BA5-1C40-6C4E-A99D-B9A2A79BC7E8}" presName="hierRoot2" presStyleCnt="0">
        <dgm:presLayoutVars>
          <dgm:hierBranch val="init"/>
        </dgm:presLayoutVars>
      </dgm:prSet>
      <dgm:spPr/>
    </dgm:pt>
    <dgm:pt modelId="{4CE81118-6B62-C048-93CD-236D24502160}" type="pres">
      <dgm:prSet presAssocID="{552C6BA5-1C40-6C4E-A99D-B9A2A79BC7E8}" presName="rootComposite" presStyleCnt="0"/>
      <dgm:spPr/>
    </dgm:pt>
    <dgm:pt modelId="{D48A30BB-460B-1949-958C-D237E66E0426}" type="pres">
      <dgm:prSet presAssocID="{552C6BA5-1C40-6C4E-A99D-B9A2A79BC7E8}" presName="rootText" presStyleLbl="node4" presStyleIdx="0" presStyleCnt="2">
        <dgm:presLayoutVars>
          <dgm:chPref val="3"/>
        </dgm:presLayoutVars>
      </dgm:prSet>
      <dgm:spPr/>
    </dgm:pt>
    <dgm:pt modelId="{19A938BF-4323-A24A-B173-C1F62DD6A04D}" type="pres">
      <dgm:prSet presAssocID="{552C6BA5-1C40-6C4E-A99D-B9A2A79BC7E8}" presName="rootConnector" presStyleLbl="node4" presStyleIdx="0" presStyleCnt="2"/>
      <dgm:spPr/>
    </dgm:pt>
    <dgm:pt modelId="{F429EDBD-89EE-FC46-9F74-EEBD76A29758}" type="pres">
      <dgm:prSet presAssocID="{552C6BA5-1C40-6C4E-A99D-B9A2A79BC7E8}" presName="hierChild4" presStyleCnt="0"/>
      <dgm:spPr/>
    </dgm:pt>
    <dgm:pt modelId="{1D00C943-BA05-824D-A0C2-D8D6AF0281BF}" type="pres">
      <dgm:prSet presAssocID="{552C6BA5-1C40-6C4E-A99D-B9A2A79BC7E8}" presName="hierChild5" presStyleCnt="0"/>
      <dgm:spPr/>
    </dgm:pt>
    <dgm:pt modelId="{0CDE1E34-31A5-F342-911A-82719EF5E6F5}" type="pres">
      <dgm:prSet presAssocID="{ECE0BAFA-874F-4A4E-9285-CC2BD476E8BF}" presName="hierChild5" presStyleCnt="0"/>
      <dgm:spPr/>
    </dgm:pt>
    <dgm:pt modelId="{E1BBBC98-90E5-3A4D-910A-0B04C5139EA7}" type="pres">
      <dgm:prSet presAssocID="{18BD56B4-B13D-3447-A00D-36D7B1DE8D11}" presName="Name37" presStyleLbl="parChTrans1D3" presStyleIdx="1" presStyleCnt="4"/>
      <dgm:spPr/>
    </dgm:pt>
    <dgm:pt modelId="{B6532CCB-B71B-5046-B42E-4E0AFF436CAB}" type="pres">
      <dgm:prSet presAssocID="{9CFB981A-11AC-444B-AF2B-635E785B0C1B}" presName="hierRoot2" presStyleCnt="0">
        <dgm:presLayoutVars>
          <dgm:hierBranch val="init"/>
        </dgm:presLayoutVars>
      </dgm:prSet>
      <dgm:spPr/>
    </dgm:pt>
    <dgm:pt modelId="{19C5FA56-3C86-9F49-9AC7-805F8495599F}" type="pres">
      <dgm:prSet presAssocID="{9CFB981A-11AC-444B-AF2B-635E785B0C1B}" presName="rootComposite" presStyleCnt="0"/>
      <dgm:spPr/>
    </dgm:pt>
    <dgm:pt modelId="{0A91E526-AF32-F44C-B89A-291475A5F10B}" type="pres">
      <dgm:prSet presAssocID="{9CFB981A-11AC-444B-AF2B-635E785B0C1B}" presName="rootText" presStyleLbl="node3" presStyleIdx="1" presStyleCnt="4">
        <dgm:presLayoutVars>
          <dgm:chPref val="3"/>
        </dgm:presLayoutVars>
      </dgm:prSet>
      <dgm:spPr/>
    </dgm:pt>
    <dgm:pt modelId="{6072908B-07D2-8E46-ACF8-BB064282F005}" type="pres">
      <dgm:prSet presAssocID="{9CFB981A-11AC-444B-AF2B-635E785B0C1B}" presName="rootConnector" presStyleLbl="node3" presStyleIdx="1" presStyleCnt="4"/>
      <dgm:spPr/>
    </dgm:pt>
    <dgm:pt modelId="{D2F952CA-42E5-784A-8634-58900A7D5DFE}" type="pres">
      <dgm:prSet presAssocID="{9CFB981A-11AC-444B-AF2B-635E785B0C1B}" presName="hierChild4" presStyleCnt="0"/>
      <dgm:spPr/>
    </dgm:pt>
    <dgm:pt modelId="{3EEBA220-02E2-9F44-9691-879ACC6DE64F}" type="pres">
      <dgm:prSet presAssocID="{9CFB981A-11AC-444B-AF2B-635E785B0C1B}" presName="hierChild5" presStyleCnt="0"/>
      <dgm:spPr/>
    </dgm:pt>
    <dgm:pt modelId="{73D24595-6436-A849-950A-54D3381283F2}" type="pres">
      <dgm:prSet presAssocID="{43B51520-79DB-4944-9A72-F7A7AC84CA33}" presName="Name37" presStyleLbl="parChTrans1D3" presStyleIdx="2" presStyleCnt="4"/>
      <dgm:spPr/>
    </dgm:pt>
    <dgm:pt modelId="{016DFB2A-A200-1444-BCEF-95B435A248CE}" type="pres">
      <dgm:prSet presAssocID="{1389CD47-BA6E-864F-AA5C-BBC1CBC8BC7F}" presName="hierRoot2" presStyleCnt="0">
        <dgm:presLayoutVars>
          <dgm:hierBranch val="init"/>
        </dgm:presLayoutVars>
      </dgm:prSet>
      <dgm:spPr/>
    </dgm:pt>
    <dgm:pt modelId="{9B02BAE7-81CE-1C4D-B147-32A7A4A3C84B}" type="pres">
      <dgm:prSet presAssocID="{1389CD47-BA6E-864F-AA5C-BBC1CBC8BC7F}" presName="rootComposite" presStyleCnt="0"/>
      <dgm:spPr/>
    </dgm:pt>
    <dgm:pt modelId="{13C6EAF1-7A10-0343-AA3D-F9FC98A33659}" type="pres">
      <dgm:prSet presAssocID="{1389CD47-BA6E-864F-AA5C-BBC1CBC8BC7F}" presName="rootText" presStyleLbl="node3" presStyleIdx="2" presStyleCnt="4">
        <dgm:presLayoutVars>
          <dgm:chPref val="3"/>
        </dgm:presLayoutVars>
      </dgm:prSet>
      <dgm:spPr/>
    </dgm:pt>
    <dgm:pt modelId="{1F5A20DB-CCBE-7F43-8E14-A1C6CFF7B646}" type="pres">
      <dgm:prSet presAssocID="{1389CD47-BA6E-864F-AA5C-BBC1CBC8BC7F}" presName="rootConnector" presStyleLbl="node3" presStyleIdx="2" presStyleCnt="4"/>
      <dgm:spPr/>
    </dgm:pt>
    <dgm:pt modelId="{04FFC60A-6A13-B34A-A52E-D01EA2117ED9}" type="pres">
      <dgm:prSet presAssocID="{1389CD47-BA6E-864F-AA5C-BBC1CBC8BC7F}" presName="hierChild4" presStyleCnt="0"/>
      <dgm:spPr/>
    </dgm:pt>
    <dgm:pt modelId="{8750671C-A9DB-714D-BC5D-C48CF2E03AD2}" type="pres">
      <dgm:prSet presAssocID="{1389CD47-BA6E-864F-AA5C-BBC1CBC8BC7F}" presName="hierChild5" presStyleCnt="0"/>
      <dgm:spPr/>
    </dgm:pt>
    <dgm:pt modelId="{5B99EAC6-BF8D-1743-AFE7-1B3327BCD485}" type="pres">
      <dgm:prSet presAssocID="{AD3262A3-E3B9-5444-9A30-6B0B056639D6}" presName="hierChild5" presStyleCnt="0"/>
      <dgm:spPr/>
    </dgm:pt>
    <dgm:pt modelId="{7943E2E8-3BBE-EF47-9643-F0B7D0CAEBFB}" type="pres">
      <dgm:prSet presAssocID="{83EC3006-6385-934D-AEC9-91BF7BA6A73D}" presName="Name37" presStyleLbl="parChTrans1D2" presStyleIdx="1" presStyleCnt="4"/>
      <dgm:spPr/>
    </dgm:pt>
    <dgm:pt modelId="{FC583B33-3659-144B-9D28-0B1FE74B20D9}" type="pres">
      <dgm:prSet presAssocID="{3A68DB5F-5D54-B548-824A-07307D61163F}" presName="hierRoot2" presStyleCnt="0">
        <dgm:presLayoutVars>
          <dgm:hierBranch val="init"/>
        </dgm:presLayoutVars>
      </dgm:prSet>
      <dgm:spPr/>
    </dgm:pt>
    <dgm:pt modelId="{2C9FCBC3-996C-8040-8682-3DE455B29540}" type="pres">
      <dgm:prSet presAssocID="{3A68DB5F-5D54-B548-824A-07307D61163F}" presName="rootComposite" presStyleCnt="0"/>
      <dgm:spPr/>
    </dgm:pt>
    <dgm:pt modelId="{6E809125-5D08-E240-BCE8-D71D715EB833}" type="pres">
      <dgm:prSet presAssocID="{3A68DB5F-5D54-B548-824A-07307D61163F}" presName="rootText" presStyleLbl="node2" presStyleIdx="1" presStyleCnt="4">
        <dgm:presLayoutVars>
          <dgm:chPref val="3"/>
        </dgm:presLayoutVars>
      </dgm:prSet>
      <dgm:spPr/>
    </dgm:pt>
    <dgm:pt modelId="{BA904917-11E2-D549-8AC2-5B4AD85D2905}" type="pres">
      <dgm:prSet presAssocID="{3A68DB5F-5D54-B548-824A-07307D61163F}" presName="rootConnector" presStyleLbl="node2" presStyleIdx="1" presStyleCnt="4"/>
      <dgm:spPr/>
    </dgm:pt>
    <dgm:pt modelId="{78168C7F-344F-3A4E-99A0-565AA6FBC011}" type="pres">
      <dgm:prSet presAssocID="{3A68DB5F-5D54-B548-824A-07307D61163F}" presName="hierChild4" presStyleCnt="0"/>
      <dgm:spPr/>
    </dgm:pt>
    <dgm:pt modelId="{CECE7EEB-3B2B-1F4F-8442-6F81D8E809FA}" type="pres">
      <dgm:prSet presAssocID="{3A68DB5F-5D54-B548-824A-07307D61163F}" presName="hierChild5" presStyleCnt="0"/>
      <dgm:spPr/>
    </dgm:pt>
    <dgm:pt modelId="{BCF9383F-45FE-F042-8554-FAB939178963}" type="pres">
      <dgm:prSet presAssocID="{3A88CFE0-11E3-B647-A38E-ACB6492CDD6B}" presName="Name37" presStyleLbl="parChTrans1D2" presStyleIdx="2" presStyleCnt="4"/>
      <dgm:spPr/>
    </dgm:pt>
    <dgm:pt modelId="{40719139-97E9-7647-9573-0FE5D9B4E499}" type="pres">
      <dgm:prSet presAssocID="{A314FA50-CDF8-1D43-9FBA-F0B6210CCEF9}" presName="hierRoot2" presStyleCnt="0">
        <dgm:presLayoutVars>
          <dgm:hierBranch val="init"/>
        </dgm:presLayoutVars>
      </dgm:prSet>
      <dgm:spPr/>
    </dgm:pt>
    <dgm:pt modelId="{F3D30769-C364-0748-98F8-85DDCF284250}" type="pres">
      <dgm:prSet presAssocID="{A314FA50-CDF8-1D43-9FBA-F0B6210CCEF9}" presName="rootComposite" presStyleCnt="0"/>
      <dgm:spPr/>
    </dgm:pt>
    <dgm:pt modelId="{EE615108-402A-2F4E-81D3-701BE991F621}" type="pres">
      <dgm:prSet presAssocID="{A314FA50-CDF8-1D43-9FBA-F0B6210CCEF9}" presName="rootText" presStyleLbl="node2" presStyleIdx="2" presStyleCnt="4">
        <dgm:presLayoutVars>
          <dgm:chPref val="3"/>
        </dgm:presLayoutVars>
      </dgm:prSet>
      <dgm:spPr/>
    </dgm:pt>
    <dgm:pt modelId="{29650046-1E7A-2445-A244-3219E82C219B}" type="pres">
      <dgm:prSet presAssocID="{A314FA50-CDF8-1D43-9FBA-F0B6210CCEF9}" presName="rootConnector" presStyleLbl="node2" presStyleIdx="2" presStyleCnt="4"/>
      <dgm:spPr/>
    </dgm:pt>
    <dgm:pt modelId="{5F4767AC-2D4B-FF4D-97EB-3375942192D1}" type="pres">
      <dgm:prSet presAssocID="{A314FA50-CDF8-1D43-9FBA-F0B6210CCEF9}" presName="hierChild4" presStyleCnt="0"/>
      <dgm:spPr/>
    </dgm:pt>
    <dgm:pt modelId="{1A0C7341-A9B3-6F49-AAA2-4B6CED72BCB1}" type="pres">
      <dgm:prSet presAssocID="{A314FA50-CDF8-1D43-9FBA-F0B6210CCEF9}" presName="hierChild5" presStyleCnt="0"/>
      <dgm:spPr/>
    </dgm:pt>
    <dgm:pt modelId="{93DA1AFA-6041-704C-8B11-EA78EC4CA93F}" type="pres">
      <dgm:prSet presAssocID="{C8D52C76-EA58-4840-B157-BD83469B9E12}" presName="Name37" presStyleLbl="parChTrans1D2" presStyleIdx="3" presStyleCnt="4"/>
      <dgm:spPr/>
    </dgm:pt>
    <dgm:pt modelId="{36AF622A-C56C-8341-A9B3-5DF6214D4830}" type="pres">
      <dgm:prSet presAssocID="{487550CB-72DE-0E41-AAA1-95B99A082936}" presName="hierRoot2" presStyleCnt="0">
        <dgm:presLayoutVars>
          <dgm:hierBranch val="init"/>
        </dgm:presLayoutVars>
      </dgm:prSet>
      <dgm:spPr/>
    </dgm:pt>
    <dgm:pt modelId="{4C8D8CE5-194E-CB4D-8C4B-D800A0E46DEE}" type="pres">
      <dgm:prSet presAssocID="{487550CB-72DE-0E41-AAA1-95B99A082936}" presName="rootComposite" presStyleCnt="0"/>
      <dgm:spPr/>
    </dgm:pt>
    <dgm:pt modelId="{F18E4735-6F46-6E4B-82F0-32ECEF51D315}" type="pres">
      <dgm:prSet presAssocID="{487550CB-72DE-0E41-AAA1-95B99A082936}" presName="rootText" presStyleLbl="node2" presStyleIdx="3" presStyleCnt="4">
        <dgm:presLayoutVars>
          <dgm:chPref val="3"/>
        </dgm:presLayoutVars>
      </dgm:prSet>
      <dgm:spPr/>
    </dgm:pt>
    <dgm:pt modelId="{5E8843CA-D5E7-524D-AC1E-C5327E8AC89E}" type="pres">
      <dgm:prSet presAssocID="{487550CB-72DE-0E41-AAA1-95B99A082936}" presName="rootConnector" presStyleLbl="node2" presStyleIdx="3" presStyleCnt="4"/>
      <dgm:spPr/>
    </dgm:pt>
    <dgm:pt modelId="{BFA55EBF-D3B5-1E4B-96AA-4AFFDCAD3502}" type="pres">
      <dgm:prSet presAssocID="{487550CB-72DE-0E41-AAA1-95B99A082936}" presName="hierChild4" presStyleCnt="0"/>
      <dgm:spPr/>
    </dgm:pt>
    <dgm:pt modelId="{9B00FDB2-7971-0C41-B9DC-ACDA52570437}" type="pres">
      <dgm:prSet presAssocID="{EB809193-848E-714F-BF7D-D4A0FA21EE2D}" presName="Name37" presStyleLbl="parChTrans1D3" presStyleIdx="3" presStyleCnt="4"/>
      <dgm:spPr/>
    </dgm:pt>
    <dgm:pt modelId="{906EBF74-3ADC-B04A-8F0D-178B97E38407}" type="pres">
      <dgm:prSet presAssocID="{8E417C2F-7989-4D48-B579-71C056F54897}" presName="hierRoot2" presStyleCnt="0">
        <dgm:presLayoutVars>
          <dgm:hierBranch val="init"/>
        </dgm:presLayoutVars>
      </dgm:prSet>
      <dgm:spPr/>
    </dgm:pt>
    <dgm:pt modelId="{2359DD86-CFE4-5040-8BDB-258EB326C3B8}" type="pres">
      <dgm:prSet presAssocID="{8E417C2F-7989-4D48-B579-71C056F54897}" presName="rootComposite" presStyleCnt="0"/>
      <dgm:spPr/>
    </dgm:pt>
    <dgm:pt modelId="{BDEF6896-44C1-594B-A025-0A944644CFBB}" type="pres">
      <dgm:prSet presAssocID="{8E417C2F-7989-4D48-B579-71C056F54897}" presName="rootText" presStyleLbl="node3" presStyleIdx="3" presStyleCnt="4" custLinFactX="16166" custLinFactY="-50950" custLinFactNeighborX="100000" custLinFactNeighborY="-100000">
        <dgm:presLayoutVars>
          <dgm:chPref val="3"/>
        </dgm:presLayoutVars>
      </dgm:prSet>
      <dgm:spPr/>
    </dgm:pt>
    <dgm:pt modelId="{D7E714B8-4461-A84B-A232-43FB0088CEE0}" type="pres">
      <dgm:prSet presAssocID="{8E417C2F-7989-4D48-B579-71C056F54897}" presName="rootConnector" presStyleLbl="node3" presStyleIdx="3" presStyleCnt="4"/>
      <dgm:spPr/>
    </dgm:pt>
    <dgm:pt modelId="{993E53E3-5D36-974E-B007-985BFF8668D0}" type="pres">
      <dgm:prSet presAssocID="{8E417C2F-7989-4D48-B579-71C056F54897}" presName="hierChild4" presStyleCnt="0"/>
      <dgm:spPr/>
    </dgm:pt>
    <dgm:pt modelId="{C1177291-3A0C-B24C-8040-F5E46FC1D6BB}" type="pres">
      <dgm:prSet presAssocID="{192AE7BE-D920-2440-9F5D-ADD730D96C16}" presName="Name37" presStyleLbl="parChTrans1D4" presStyleIdx="1" presStyleCnt="2"/>
      <dgm:spPr/>
    </dgm:pt>
    <dgm:pt modelId="{BF11BBE8-EB64-EE48-B3B9-27FFDA11FA7C}" type="pres">
      <dgm:prSet presAssocID="{22BF7BFC-0F37-5D4A-B334-30416CD2D023}" presName="hierRoot2" presStyleCnt="0">
        <dgm:presLayoutVars>
          <dgm:hierBranch val="init"/>
        </dgm:presLayoutVars>
      </dgm:prSet>
      <dgm:spPr/>
    </dgm:pt>
    <dgm:pt modelId="{DD7CA3EE-52C7-DB42-8F5F-5D31D860414D}" type="pres">
      <dgm:prSet presAssocID="{22BF7BFC-0F37-5D4A-B334-30416CD2D023}" presName="rootComposite" presStyleCnt="0"/>
      <dgm:spPr/>
    </dgm:pt>
    <dgm:pt modelId="{11722A0F-0F6C-EF47-A75A-12CFD5106E5D}" type="pres">
      <dgm:prSet presAssocID="{22BF7BFC-0F37-5D4A-B334-30416CD2D023}" presName="rootText" presStyleLbl="node4" presStyleIdx="1" presStyleCnt="2" custLinFactX="-210405" custLinFactY="-100000" custLinFactNeighborX="-300000" custLinFactNeighborY="-192949">
        <dgm:presLayoutVars>
          <dgm:chPref val="3"/>
        </dgm:presLayoutVars>
      </dgm:prSet>
      <dgm:spPr/>
    </dgm:pt>
    <dgm:pt modelId="{FE3B9CE7-7BC1-604B-9231-F06A828CF46E}" type="pres">
      <dgm:prSet presAssocID="{22BF7BFC-0F37-5D4A-B334-30416CD2D023}" presName="rootConnector" presStyleLbl="node4" presStyleIdx="1" presStyleCnt="2"/>
      <dgm:spPr/>
    </dgm:pt>
    <dgm:pt modelId="{9B821AB5-802D-594B-B3E0-8F398A597E42}" type="pres">
      <dgm:prSet presAssocID="{22BF7BFC-0F37-5D4A-B334-30416CD2D023}" presName="hierChild4" presStyleCnt="0"/>
      <dgm:spPr/>
    </dgm:pt>
    <dgm:pt modelId="{E4534677-50F0-AF49-B7F6-281D162BB59C}" type="pres">
      <dgm:prSet presAssocID="{22BF7BFC-0F37-5D4A-B334-30416CD2D023}" presName="hierChild5" presStyleCnt="0"/>
      <dgm:spPr/>
    </dgm:pt>
    <dgm:pt modelId="{5CA4411D-9034-834E-9E6B-1AAE910EE696}" type="pres">
      <dgm:prSet presAssocID="{8E417C2F-7989-4D48-B579-71C056F54897}" presName="hierChild5" presStyleCnt="0"/>
      <dgm:spPr/>
    </dgm:pt>
    <dgm:pt modelId="{E345314D-5DBA-0247-B6EA-0C79767D80ED}" type="pres">
      <dgm:prSet presAssocID="{487550CB-72DE-0E41-AAA1-95B99A082936}" presName="hierChild5" presStyleCnt="0"/>
      <dgm:spPr/>
    </dgm:pt>
    <dgm:pt modelId="{7EDB092A-900F-7A4C-8A28-B5CB4C417555}" type="pres">
      <dgm:prSet presAssocID="{0A8A21DB-EC21-7D42-9FDC-3A83FD431B32}" presName="hierChild3" presStyleCnt="0"/>
      <dgm:spPr/>
    </dgm:pt>
  </dgm:ptLst>
  <dgm:cxnLst>
    <dgm:cxn modelId="{A36C4706-43CA-7C4F-9EEC-C137A0D8D01E}" type="presOf" srcId="{A314FA50-CDF8-1D43-9FBA-F0B6210CCEF9}" destId="{EE615108-402A-2F4E-81D3-701BE991F621}" srcOrd="0" destOrd="0" presId="urn:microsoft.com/office/officeart/2005/8/layout/orgChart1"/>
    <dgm:cxn modelId="{14DEED06-1779-AE47-A738-4EE415A0E616}" srcId="{AD3262A3-E3B9-5444-9A30-6B0B056639D6}" destId="{ECE0BAFA-874F-4A4E-9285-CC2BD476E8BF}" srcOrd="0" destOrd="0" parTransId="{D3CC2063-E29D-CE43-99AD-6027A66ED9AA}" sibTransId="{4EE2F65C-C818-024A-8756-80D243794420}"/>
    <dgm:cxn modelId="{ADAAB707-A022-6449-859D-658258877F7E}" type="presOf" srcId="{AD3262A3-E3B9-5444-9A30-6B0B056639D6}" destId="{1C8CC472-AAB5-0C4A-9B5C-D029D77C2C16}" srcOrd="1" destOrd="0" presId="urn:microsoft.com/office/officeart/2005/8/layout/orgChart1"/>
    <dgm:cxn modelId="{1693AD0D-CD10-4A43-84F1-67D6526F76D6}" srcId="{94565714-9834-5F4E-82FA-6922416BAF6F}" destId="{0A8A21DB-EC21-7D42-9FDC-3A83FD431B32}" srcOrd="0" destOrd="0" parTransId="{49CEDEE8-62DE-CA4E-B4A4-E704783AFFFE}" sibTransId="{FEF3137F-3EFB-3D46-87DF-AA12E432C8DB}"/>
    <dgm:cxn modelId="{84F12712-9882-4448-8453-416EC4762155}" type="presOf" srcId="{22BF7BFC-0F37-5D4A-B334-30416CD2D023}" destId="{11722A0F-0F6C-EF47-A75A-12CFD5106E5D}" srcOrd="0" destOrd="0" presId="urn:microsoft.com/office/officeart/2005/8/layout/orgChart1"/>
    <dgm:cxn modelId="{B9309D1B-AE07-D640-A095-90D8E25FCED7}" type="presOf" srcId="{0A8A21DB-EC21-7D42-9FDC-3A83FD431B32}" destId="{776DB9F8-D926-7C43-95D7-566891D7E54D}" srcOrd="0" destOrd="0" presId="urn:microsoft.com/office/officeart/2005/8/layout/orgChart1"/>
    <dgm:cxn modelId="{CB437C21-3E8F-D442-8D65-7C6E739D791B}" srcId="{ECE0BAFA-874F-4A4E-9285-CC2BD476E8BF}" destId="{552C6BA5-1C40-6C4E-A99D-B9A2A79BC7E8}" srcOrd="0" destOrd="0" parTransId="{2E8E07F8-9293-494D-8B17-1DA398FF826B}" sibTransId="{112EA76E-979A-8944-92BE-4F6584157280}"/>
    <dgm:cxn modelId="{1E2D1424-FA57-E141-B443-86079D4612AB}" srcId="{0A8A21DB-EC21-7D42-9FDC-3A83FD431B32}" destId="{487550CB-72DE-0E41-AAA1-95B99A082936}" srcOrd="3" destOrd="0" parTransId="{C8D52C76-EA58-4840-B157-BD83469B9E12}" sibTransId="{4153B974-E614-E54E-8126-339178EA66AD}"/>
    <dgm:cxn modelId="{BBE0B129-5EE2-DC46-8F2B-1C5B7363E3D1}" type="presOf" srcId="{9CFB981A-11AC-444B-AF2B-635E785B0C1B}" destId="{6072908B-07D2-8E46-ACF8-BB064282F005}" srcOrd="1" destOrd="0" presId="urn:microsoft.com/office/officeart/2005/8/layout/orgChart1"/>
    <dgm:cxn modelId="{AA47972D-4B8F-6D48-842F-4BC8F204CD57}" type="presOf" srcId="{88990434-52C9-1541-940D-E1F93E282481}" destId="{394F88C1-D9C9-DD4E-8D8E-C764B8590D03}" srcOrd="0" destOrd="0" presId="urn:microsoft.com/office/officeart/2005/8/layout/orgChart1"/>
    <dgm:cxn modelId="{75370632-4582-104A-BAD4-FDA75C33C56B}" type="presOf" srcId="{22BF7BFC-0F37-5D4A-B334-30416CD2D023}" destId="{FE3B9CE7-7BC1-604B-9231-F06A828CF46E}" srcOrd="1" destOrd="0" presId="urn:microsoft.com/office/officeart/2005/8/layout/orgChart1"/>
    <dgm:cxn modelId="{F70D5038-69F7-8B45-B7A8-BD3C643FB1BD}" type="presOf" srcId="{1389CD47-BA6E-864F-AA5C-BBC1CBC8BC7F}" destId="{1F5A20DB-CCBE-7F43-8E14-A1C6CFF7B646}" srcOrd="1" destOrd="0" presId="urn:microsoft.com/office/officeart/2005/8/layout/orgChart1"/>
    <dgm:cxn modelId="{DA1DF73A-C131-134C-959B-D905871549DA}" type="presOf" srcId="{487550CB-72DE-0E41-AAA1-95B99A082936}" destId="{5E8843CA-D5E7-524D-AC1E-C5327E8AC89E}" srcOrd="1" destOrd="0" presId="urn:microsoft.com/office/officeart/2005/8/layout/orgChart1"/>
    <dgm:cxn modelId="{AAB66A3D-B987-C94C-9001-269A93FAB46D}" type="presOf" srcId="{ECE0BAFA-874F-4A4E-9285-CC2BD476E8BF}" destId="{DD26E201-0DB5-8F43-B4B2-20ACC5DEE114}" srcOrd="0" destOrd="0" presId="urn:microsoft.com/office/officeart/2005/8/layout/orgChart1"/>
    <dgm:cxn modelId="{A1126449-2A8D-424A-A93B-9F37B5BDBA54}" type="presOf" srcId="{487550CB-72DE-0E41-AAA1-95B99A082936}" destId="{F18E4735-6F46-6E4B-82F0-32ECEF51D315}" srcOrd="0" destOrd="0" presId="urn:microsoft.com/office/officeart/2005/8/layout/orgChart1"/>
    <dgm:cxn modelId="{AB39B254-9D6B-684A-9312-0CFD7D05A1C0}" type="presOf" srcId="{1389CD47-BA6E-864F-AA5C-BBC1CBC8BC7F}" destId="{13C6EAF1-7A10-0343-AA3D-F9FC98A33659}" srcOrd="0" destOrd="0" presId="urn:microsoft.com/office/officeart/2005/8/layout/orgChart1"/>
    <dgm:cxn modelId="{84F57B56-66BE-124B-BB2C-4D699CB32709}" type="presOf" srcId="{A314FA50-CDF8-1D43-9FBA-F0B6210CCEF9}" destId="{29650046-1E7A-2445-A244-3219E82C219B}" srcOrd="1" destOrd="0" presId="urn:microsoft.com/office/officeart/2005/8/layout/orgChart1"/>
    <dgm:cxn modelId="{76CC9759-7C1B-014E-B911-3489D76260C6}" type="presOf" srcId="{18BD56B4-B13D-3447-A00D-36D7B1DE8D11}" destId="{E1BBBC98-90E5-3A4D-910A-0B04C5139EA7}" srcOrd="0" destOrd="0" presId="urn:microsoft.com/office/officeart/2005/8/layout/orgChart1"/>
    <dgm:cxn modelId="{2CEDC55B-2F0F-ED4B-821B-64A657B9622A}" type="presOf" srcId="{83EC3006-6385-934D-AEC9-91BF7BA6A73D}" destId="{7943E2E8-3BBE-EF47-9643-F0B7D0CAEBFB}" srcOrd="0" destOrd="0" presId="urn:microsoft.com/office/officeart/2005/8/layout/orgChart1"/>
    <dgm:cxn modelId="{0E57A45F-E986-6F4E-8131-3547F1D375EF}" type="presOf" srcId="{AD3262A3-E3B9-5444-9A30-6B0B056639D6}" destId="{E79EB826-C968-7D40-9E17-59FF8DD278AC}" srcOrd="0" destOrd="0" presId="urn:microsoft.com/office/officeart/2005/8/layout/orgChart1"/>
    <dgm:cxn modelId="{E9A5F260-E0B4-9C40-92F5-E459E8387709}" type="presOf" srcId="{8E417C2F-7989-4D48-B579-71C056F54897}" destId="{D7E714B8-4461-A84B-A232-43FB0088CEE0}" srcOrd="1" destOrd="0" presId="urn:microsoft.com/office/officeart/2005/8/layout/orgChart1"/>
    <dgm:cxn modelId="{43FC0C68-383A-CE47-9D92-F0A13288174C}" type="presOf" srcId="{2E8E07F8-9293-494D-8B17-1DA398FF826B}" destId="{CE750BCF-A469-504C-8A1D-57F1F14BAEF1}" srcOrd="0" destOrd="0" presId="urn:microsoft.com/office/officeart/2005/8/layout/orgChart1"/>
    <dgm:cxn modelId="{9A41E568-4844-B848-9FB3-F33C8F29A176}" srcId="{0A8A21DB-EC21-7D42-9FDC-3A83FD431B32}" destId="{AD3262A3-E3B9-5444-9A30-6B0B056639D6}" srcOrd="0" destOrd="0" parTransId="{88990434-52C9-1541-940D-E1F93E282481}" sibTransId="{25203012-363C-904E-9544-3CCAFD07D208}"/>
    <dgm:cxn modelId="{79447669-991A-8E48-B399-B7D865E72C9B}" type="presOf" srcId="{C8D52C76-EA58-4840-B157-BD83469B9E12}" destId="{93DA1AFA-6041-704C-8B11-EA78EC4CA93F}" srcOrd="0" destOrd="0" presId="urn:microsoft.com/office/officeart/2005/8/layout/orgChart1"/>
    <dgm:cxn modelId="{DE72716A-10C8-944A-BB70-FD329DB5D8F9}" srcId="{AD3262A3-E3B9-5444-9A30-6B0B056639D6}" destId="{9CFB981A-11AC-444B-AF2B-635E785B0C1B}" srcOrd="1" destOrd="0" parTransId="{18BD56B4-B13D-3447-A00D-36D7B1DE8D11}" sibTransId="{83B7E562-E6F5-ED4C-9E9C-4677A4C19E91}"/>
    <dgm:cxn modelId="{AFD1806F-8EAA-464B-BCB6-43203C5F24B8}" type="presOf" srcId="{ECE0BAFA-874F-4A4E-9285-CC2BD476E8BF}" destId="{F7AF2580-D2EC-BE47-8BA2-654BDFE689DF}" srcOrd="1" destOrd="0" presId="urn:microsoft.com/office/officeart/2005/8/layout/orgChart1"/>
    <dgm:cxn modelId="{B47FB271-21B4-2F46-86E7-D4FFBAD3EA59}" type="presOf" srcId="{0A8A21DB-EC21-7D42-9FDC-3A83FD431B32}" destId="{C2321BDF-8D8F-2140-A5D2-DA6E5E1C4AD8}" srcOrd="1" destOrd="0" presId="urn:microsoft.com/office/officeart/2005/8/layout/orgChart1"/>
    <dgm:cxn modelId="{3D367E89-2F07-DE46-AAF9-426BE737E3C5}" type="presOf" srcId="{3A68DB5F-5D54-B548-824A-07307D61163F}" destId="{6E809125-5D08-E240-BCE8-D71D715EB833}" srcOrd="0" destOrd="0" presId="urn:microsoft.com/office/officeart/2005/8/layout/orgChart1"/>
    <dgm:cxn modelId="{20CECD98-6528-7549-A41B-BAA96CC888C8}" type="presOf" srcId="{43B51520-79DB-4944-9A72-F7A7AC84CA33}" destId="{73D24595-6436-A849-950A-54D3381283F2}" srcOrd="0" destOrd="0" presId="urn:microsoft.com/office/officeart/2005/8/layout/orgChart1"/>
    <dgm:cxn modelId="{296B1C9A-0BC5-004D-9D67-864C3D8F0513}" type="presOf" srcId="{192AE7BE-D920-2440-9F5D-ADD730D96C16}" destId="{C1177291-3A0C-B24C-8040-F5E46FC1D6BB}" srcOrd="0" destOrd="0" presId="urn:microsoft.com/office/officeart/2005/8/layout/orgChart1"/>
    <dgm:cxn modelId="{80162DAB-22A3-9E40-8FD2-6B9290A8FCDF}" type="presOf" srcId="{3A88CFE0-11E3-B647-A38E-ACB6492CDD6B}" destId="{BCF9383F-45FE-F042-8554-FAB939178963}" srcOrd="0" destOrd="0" presId="urn:microsoft.com/office/officeart/2005/8/layout/orgChart1"/>
    <dgm:cxn modelId="{60AC4CAB-1A32-0746-8F79-8F170920C62F}" srcId="{8E417C2F-7989-4D48-B579-71C056F54897}" destId="{22BF7BFC-0F37-5D4A-B334-30416CD2D023}" srcOrd="0" destOrd="0" parTransId="{192AE7BE-D920-2440-9F5D-ADD730D96C16}" sibTransId="{92296B27-4181-5C4A-B3C4-4A578001C612}"/>
    <dgm:cxn modelId="{2BAA80B5-5FA1-E74E-87C8-482E05FB3B73}" type="presOf" srcId="{552C6BA5-1C40-6C4E-A99D-B9A2A79BC7E8}" destId="{19A938BF-4323-A24A-B173-C1F62DD6A04D}" srcOrd="1" destOrd="0" presId="urn:microsoft.com/office/officeart/2005/8/layout/orgChart1"/>
    <dgm:cxn modelId="{0020F9B9-DF99-6545-BB15-A58C230EF319}" type="presOf" srcId="{D3CC2063-E29D-CE43-99AD-6027A66ED9AA}" destId="{BA8878CE-4482-0F42-9E14-F85F55D89327}" srcOrd="0" destOrd="0" presId="urn:microsoft.com/office/officeart/2005/8/layout/orgChart1"/>
    <dgm:cxn modelId="{2A91A6CA-B961-5F43-AF07-AE4B5BCEF89F}" srcId="{AD3262A3-E3B9-5444-9A30-6B0B056639D6}" destId="{1389CD47-BA6E-864F-AA5C-BBC1CBC8BC7F}" srcOrd="2" destOrd="0" parTransId="{43B51520-79DB-4944-9A72-F7A7AC84CA33}" sibTransId="{1DE220B4-732E-2147-90EA-DF34C8ED7900}"/>
    <dgm:cxn modelId="{4ACCCECB-B9FC-3246-B5C7-AB07F51886F2}" type="presOf" srcId="{3A68DB5F-5D54-B548-824A-07307D61163F}" destId="{BA904917-11E2-D549-8AC2-5B4AD85D2905}" srcOrd="1" destOrd="0" presId="urn:microsoft.com/office/officeart/2005/8/layout/orgChart1"/>
    <dgm:cxn modelId="{1AF17ACD-E113-454A-940E-E7A7BF215404}" srcId="{0A8A21DB-EC21-7D42-9FDC-3A83FD431B32}" destId="{A314FA50-CDF8-1D43-9FBA-F0B6210CCEF9}" srcOrd="2" destOrd="0" parTransId="{3A88CFE0-11E3-B647-A38E-ACB6492CDD6B}" sibTransId="{FFE8BEBD-1115-5149-B7F4-7FE7325E4CB5}"/>
    <dgm:cxn modelId="{A611C7D9-2D0C-1C4C-97D0-A59BF3A42D22}" srcId="{487550CB-72DE-0E41-AAA1-95B99A082936}" destId="{8E417C2F-7989-4D48-B579-71C056F54897}" srcOrd="0" destOrd="0" parTransId="{EB809193-848E-714F-BF7D-D4A0FA21EE2D}" sibTransId="{5DF771DC-7418-5240-9684-102861F6DA56}"/>
    <dgm:cxn modelId="{1740FED9-22C9-4844-9513-1236F0E69304}" type="presOf" srcId="{94565714-9834-5F4E-82FA-6922416BAF6F}" destId="{6CC1B87D-0449-E54D-9BAB-05E39420FD25}" srcOrd="0" destOrd="0" presId="urn:microsoft.com/office/officeart/2005/8/layout/orgChart1"/>
    <dgm:cxn modelId="{15D94DDC-D956-4144-9735-2DD259243D4A}" type="presOf" srcId="{8E417C2F-7989-4D48-B579-71C056F54897}" destId="{BDEF6896-44C1-594B-A025-0A944644CFBB}" srcOrd="0" destOrd="0" presId="urn:microsoft.com/office/officeart/2005/8/layout/orgChart1"/>
    <dgm:cxn modelId="{9C9D59E3-1162-F748-BA08-94AF687890FB}" srcId="{0A8A21DB-EC21-7D42-9FDC-3A83FD431B32}" destId="{3A68DB5F-5D54-B548-824A-07307D61163F}" srcOrd="1" destOrd="0" parTransId="{83EC3006-6385-934D-AEC9-91BF7BA6A73D}" sibTransId="{5A90C7AD-A8B9-A244-AC6C-430EFCEB61EA}"/>
    <dgm:cxn modelId="{1CC5A9EC-0C34-344F-8029-4BB3659E58DF}" type="presOf" srcId="{9CFB981A-11AC-444B-AF2B-635E785B0C1B}" destId="{0A91E526-AF32-F44C-B89A-291475A5F10B}" srcOrd="0" destOrd="0" presId="urn:microsoft.com/office/officeart/2005/8/layout/orgChart1"/>
    <dgm:cxn modelId="{2C2A5DEE-EEFF-BB40-A830-5BD449F58FC3}" type="presOf" srcId="{EB809193-848E-714F-BF7D-D4A0FA21EE2D}" destId="{9B00FDB2-7971-0C41-B9DC-ACDA52570437}" srcOrd="0" destOrd="0" presId="urn:microsoft.com/office/officeart/2005/8/layout/orgChart1"/>
    <dgm:cxn modelId="{1A5E34FE-A243-4541-A1FB-322BBF18D9C8}" type="presOf" srcId="{552C6BA5-1C40-6C4E-A99D-B9A2A79BC7E8}" destId="{D48A30BB-460B-1949-958C-D237E66E0426}" srcOrd="0" destOrd="0" presId="urn:microsoft.com/office/officeart/2005/8/layout/orgChart1"/>
    <dgm:cxn modelId="{F7147851-3CDB-204C-8E1C-63B7F5B68CED}" type="presParOf" srcId="{6CC1B87D-0449-E54D-9BAB-05E39420FD25}" destId="{FFE6F444-FD96-174B-BA86-68E1418B3EBC}" srcOrd="0" destOrd="0" presId="urn:microsoft.com/office/officeart/2005/8/layout/orgChart1"/>
    <dgm:cxn modelId="{BFB95C6B-B92D-F94D-B417-9F408B95B5E0}" type="presParOf" srcId="{FFE6F444-FD96-174B-BA86-68E1418B3EBC}" destId="{B5900B2E-DD07-DB4C-926B-2EB9628AF3C8}" srcOrd="0" destOrd="0" presId="urn:microsoft.com/office/officeart/2005/8/layout/orgChart1"/>
    <dgm:cxn modelId="{74FC56C5-CC27-BA44-A012-09E5168BC658}" type="presParOf" srcId="{B5900B2E-DD07-DB4C-926B-2EB9628AF3C8}" destId="{776DB9F8-D926-7C43-95D7-566891D7E54D}" srcOrd="0" destOrd="0" presId="urn:microsoft.com/office/officeart/2005/8/layout/orgChart1"/>
    <dgm:cxn modelId="{31DB74BC-5201-104D-ACD5-43A232D4C635}" type="presParOf" srcId="{B5900B2E-DD07-DB4C-926B-2EB9628AF3C8}" destId="{C2321BDF-8D8F-2140-A5D2-DA6E5E1C4AD8}" srcOrd="1" destOrd="0" presId="urn:microsoft.com/office/officeart/2005/8/layout/orgChart1"/>
    <dgm:cxn modelId="{5588D34F-8FA9-C94A-8C13-AF6326621DAB}" type="presParOf" srcId="{FFE6F444-FD96-174B-BA86-68E1418B3EBC}" destId="{CE18EE95-8A62-074E-960D-189BB5D1B239}" srcOrd="1" destOrd="0" presId="urn:microsoft.com/office/officeart/2005/8/layout/orgChart1"/>
    <dgm:cxn modelId="{CCE2FAFC-D36B-1341-B1B3-26F573CEFDA2}" type="presParOf" srcId="{CE18EE95-8A62-074E-960D-189BB5D1B239}" destId="{394F88C1-D9C9-DD4E-8D8E-C764B8590D03}" srcOrd="0" destOrd="0" presId="urn:microsoft.com/office/officeart/2005/8/layout/orgChart1"/>
    <dgm:cxn modelId="{E580B317-5432-5E49-ACEE-B0747498BCC4}" type="presParOf" srcId="{CE18EE95-8A62-074E-960D-189BB5D1B239}" destId="{64F149BB-C8DA-4547-B559-FBACF4085188}" srcOrd="1" destOrd="0" presId="urn:microsoft.com/office/officeart/2005/8/layout/orgChart1"/>
    <dgm:cxn modelId="{8343B01F-2B5B-954D-A363-62D89ED778A4}" type="presParOf" srcId="{64F149BB-C8DA-4547-B559-FBACF4085188}" destId="{10F4B97C-D647-FC42-B4AD-A6EEA38AADA7}" srcOrd="0" destOrd="0" presId="urn:microsoft.com/office/officeart/2005/8/layout/orgChart1"/>
    <dgm:cxn modelId="{38DCBDCA-F3B4-B94F-8A69-738A0705EEEE}" type="presParOf" srcId="{10F4B97C-D647-FC42-B4AD-A6EEA38AADA7}" destId="{E79EB826-C968-7D40-9E17-59FF8DD278AC}" srcOrd="0" destOrd="0" presId="urn:microsoft.com/office/officeart/2005/8/layout/orgChart1"/>
    <dgm:cxn modelId="{01E13C77-BDA5-4F4C-AC73-595295FDFC4D}" type="presParOf" srcId="{10F4B97C-D647-FC42-B4AD-A6EEA38AADA7}" destId="{1C8CC472-AAB5-0C4A-9B5C-D029D77C2C16}" srcOrd="1" destOrd="0" presId="urn:microsoft.com/office/officeart/2005/8/layout/orgChart1"/>
    <dgm:cxn modelId="{3A227B18-34DB-1440-A108-CA45269B26E5}" type="presParOf" srcId="{64F149BB-C8DA-4547-B559-FBACF4085188}" destId="{04D0D9E4-56CB-D746-9552-ABBC93619A89}" srcOrd="1" destOrd="0" presId="urn:microsoft.com/office/officeart/2005/8/layout/orgChart1"/>
    <dgm:cxn modelId="{F436E2F0-F480-C443-9219-10D1F18AC92D}" type="presParOf" srcId="{04D0D9E4-56CB-D746-9552-ABBC93619A89}" destId="{BA8878CE-4482-0F42-9E14-F85F55D89327}" srcOrd="0" destOrd="0" presId="urn:microsoft.com/office/officeart/2005/8/layout/orgChart1"/>
    <dgm:cxn modelId="{7963C5BD-C1CA-6047-8359-78C7406AA2E7}" type="presParOf" srcId="{04D0D9E4-56CB-D746-9552-ABBC93619A89}" destId="{D91288E2-1D17-2148-85C6-BF5F89B6D47C}" srcOrd="1" destOrd="0" presId="urn:microsoft.com/office/officeart/2005/8/layout/orgChart1"/>
    <dgm:cxn modelId="{9675A41D-B1CF-3F4A-B22C-07DE85084E7F}" type="presParOf" srcId="{D91288E2-1D17-2148-85C6-BF5F89B6D47C}" destId="{E6226C58-637B-0147-A25B-B6DCF827FEAC}" srcOrd="0" destOrd="0" presId="urn:microsoft.com/office/officeart/2005/8/layout/orgChart1"/>
    <dgm:cxn modelId="{0F974465-2BB9-8F4D-AE95-4A85DB16F42A}" type="presParOf" srcId="{E6226C58-637B-0147-A25B-B6DCF827FEAC}" destId="{DD26E201-0DB5-8F43-B4B2-20ACC5DEE114}" srcOrd="0" destOrd="0" presId="urn:microsoft.com/office/officeart/2005/8/layout/orgChart1"/>
    <dgm:cxn modelId="{963AACBB-F5B8-E44C-BD0F-C82F0FC4A49D}" type="presParOf" srcId="{E6226C58-637B-0147-A25B-B6DCF827FEAC}" destId="{F7AF2580-D2EC-BE47-8BA2-654BDFE689DF}" srcOrd="1" destOrd="0" presId="urn:microsoft.com/office/officeart/2005/8/layout/orgChart1"/>
    <dgm:cxn modelId="{8335EE0F-E16C-6B40-808B-475478BE8C15}" type="presParOf" srcId="{D91288E2-1D17-2148-85C6-BF5F89B6D47C}" destId="{A33A882D-B72C-6140-88A8-D67959044614}" srcOrd="1" destOrd="0" presId="urn:microsoft.com/office/officeart/2005/8/layout/orgChart1"/>
    <dgm:cxn modelId="{91041F44-0A7D-E54B-A91E-7DB2574C0D17}" type="presParOf" srcId="{A33A882D-B72C-6140-88A8-D67959044614}" destId="{CE750BCF-A469-504C-8A1D-57F1F14BAEF1}" srcOrd="0" destOrd="0" presId="urn:microsoft.com/office/officeart/2005/8/layout/orgChart1"/>
    <dgm:cxn modelId="{30AC54D2-4966-F248-ABB0-196BA9646166}" type="presParOf" srcId="{A33A882D-B72C-6140-88A8-D67959044614}" destId="{D3A7DDC7-9661-5144-BC0A-E99EE5CE75C3}" srcOrd="1" destOrd="0" presId="urn:microsoft.com/office/officeart/2005/8/layout/orgChart1"/>
    <dgm:cxn modelId="{B4869DFB-D9D7-FF46-A0AF-61935C076ABD}" type="presParOf" srcId="{D3A7DDC7-9661-5144-BC0A-E99EE5CE75C3}" destId="{4CE81118-6B62-C048-93CD-236D24502160}" srcOrd="0" destOrd="0" presId="urn:microsoft.com/office/officeart/2005/8/layout/orgChart1"/>
    <dgm:cxn modelId="{137C23C1-51CF-2C4D-B126-E4C2365FD029}" type="presParOf" srcId="{4CE81118-6B62-C048-93CD-236D24502160}" destId="{D48A30BB-460B-1949-958C-D237E66E0426}" srcOrd="0" destOrd="0" presId="urn:microsoft.com/office/officeart/2005/8/layout/orgChart1"/>
    <dgm:cxn modelId="{9D527B26-759C-8545-99B4-74A6DA047214}" type="presParOf" srcId="{4CE81118-6B62-C048-93CD-236D24502160}" destId="{19A938BF-4323-A24A-B173-C1F62DD6A04D}" srcOrd="1" destOrd="0" presId="urn:microsoft.com/office/officeart/2005/8/layout/orgChart1"/>
    <dgm:cxn modelId="{56A83E96-B2D9-8946-9347-EE84ABC28F98}" type="presParOf" srcId="{D3A7DDC7-9661-5144-BC0A-E99EE5CE75C3}" destId="{F429EDBD-89EE-FC46-9F74-EEBD76A29758}" srcOrd="1" destOrd="0" presId="urn:microsoft.com/office/officeart/2005/8/layout/orgChart1"/>
    <dgm:cxn modelId="{BC33899F-F036-5341-BA29-222A4217DFFD}" type="presParOf" srcId="{D3A7DDC7-9661-5144-BC0A-E99EE5CE75C3}" destId="{1D00C943-BA05-824D-A0C2-D8D6AF0281BF}" srcOrd="2" destOrd="0" presId="urn:microsoft.com/office/officeart/2005/8/layout/orgChart1"/>
    <dgm:cxn modelId="{95C5699F-B72B-1C48-9363-0D58559D4D35}" type="presParOf" srcId="{D91288E2-1D17-2148-85C6-BF5F89B6D47C}" destId="{0CDE1E34-31A5-F342-911A-82719EF5E6F5}" srcOrd="2" destOrd="0" presId="urn:microsoft.com/office/officeart/2005/8/layout/orgChart1"/>
    <dgm:cxn modelId="{5CB7C29C-DDE7-5646-BBBD-DDF60695C359}" type="presParOf" srcId="{04D0D9E4-56CB-D746-9552-ABBC93619A89}" destId="{E1BBBC98-90E5-3A4D-910A-0B04C5139EA7}" srcOrd="2" destOrd="0" presId="urn:microsoft.com/office/officeart/2005/8/layout/orgChart1"/>
    <dgm:cxn modelId="{C589917E-4B50-8241-B4C5-89222C8072CD}" type="presParOf" srcId="{04D0D9E4-56CB-D746-9552-ABBC93619A89}" destId="{B6532CCB-B71B-5046-B42E-4E0AFF436CAB}" srcOrd="3" destOrd="0" presId="urn:microsoft.com/office/officeart/2005/8/layout/orgChart1"/>
    <dgm:cxn modelId="{2DE859CB-7F4D-FC47-9DEB-96ED0CAD6302}" type="presParOf" srcId="{B6532CCB-B71B-5046-B42E-4E0AFF436CAB}" destId="{19C5FA56-3C86-9F49-9AC7-805F8495599F}" srcOrd="0" destOrd="0" presId="urn:microsoft.com/office/officeart/2005/8/layout/orgChart1"/>
    <dgm:cxn modelId="{C6A6DB87-35FE-E647-9222-70D4862C93CA}" type="presParOf" srcId="{19C5FA56-3C86-9F49-9AC7-805F8495599F}" destId="{0A91E526-AF32-F44C-B89A-291475A5F10B}" srcOrd="0" destOrd="0" presId="urn:microsoft.com/office/officeart/2005/8/layout/orgChart1"/>
    <dgm:cxn modelId="{6A27C501-59A6-954B-B56E-2CE5A769FBA1}" type="presParOf" srcId="{19C5FA56-3C86-9F49-9AC7-805F8495599F}" destId="{6072908B-07D2-8E46-ACF8-BB064282F005}" srcOrd="1" destOrd="0" presId="urn:microsoft.com/office/officeart/2005/8/layout/orgChart1"/>
    <dgm:cxn modelId="{0D1F97C1-ADC5-5040-8759-7137E1D4834E}" type="presParOf" srcId="{B6532CCB-B71B-5046-B42E-4E0AFF436CAB}" destId="{D2F952CA-42E5-784A-8634-58900A7D5DFE}" srcOrd="1" destOrd="0" presId="urn:microsoft.com/office/officeart/2005/8/layout/orgChart1"/>
    <dgm:cxn modelId="{6D7DD190-F51B-0047-A91B-BFF01F8DA36F}" type="presParOf" srcId="{B6532CCB-B71B-5046-B42E-4E0AFF436CAB}" destId="{3EEBA220-02E2-9F44-9691-879ACC6DE64F}" srcOrd="2" destOrd="0" presId="urn:microsoft.com/office/officeart/2005/8/layout/orgChart1"/>
    <dgm:cxn modelId="{DF521AAD-7BDD-A941-9D10-CEA379F77850}" type="presParOf" srcId="{04D0D9E4-56CB-D746-9552-ABBC93619A89}" destId="{73D24595-6436-A849-950A-54D3381283F2}" srcOrd="4" destOrd="0" presId="urn:microsoft.com/office/officeart/2005/8/layout/orgChart1"/>
    <dgm:cxn modelId="{5356546C-58C6-F540-9143-29DFE80DB58F}" type="presParOf" srcId="{04D0D9E4-56CB-D746-9552-ABBC93619A89}" destId="{016DFB2A-A200-1444-BCEF-95B435A248CE}" srcOrd="5" destOrd="0" presId="urn:microsoft.com/office/officeart/2005/8/layout/orgChart1"/>
    <dgm:cxn modelId="{4ACA8962-710A-C943-84B9-E9CC7012F256}" type="presParOf" srcId="{016DFB2A-A200-1444-BCEF-95B435A248CE}" destId="{9B02BAE7-81CE-1C4D-B147-32A7A4A3C84B}" srcOrd="0" destOrd="0" presId="urn:microsoft.com/office/officeart/2005/8/layout/orgChart1"/>
    <dgm:cxn modelId="{1D3FBB94-7C3C-E940-B5A6-B7551C8D725E}" type="presParOf" srcId="{9B02BAE7-81CE-1C4D-B147-32A7A4A3C84B}" destId="{13C6EAF1-7A10-0343-AA3D-F9FC98A33659}" srcOrd="0" destOrd="0" presId="urn:microsoft.com/office/officeart/2005/8/layout/orgChart1"/>
    <dgm:cxn modelId="{6E483DAE-A573-B04D-82C4-43950E374E94}" type="presParOf" srcId="{9B02BAE7-81CE-1C4D-B147-32A7A4A3C84B}" destId="{1F5A20DB-CCBE-7F43-8E14-A1C6CFF7B646}" srcOrd="1" destOrd="0" presId="urn:microsoft.com/office/officeart/2005/8/layout/orgChart1"/>
    <dgm:cxn modelId="{00407CF7-8052-0144-9E5A-3927BE965622}" type="presParOf" srcId="{016DFB2A-A200-1444-BCEF-95B435A248CE}" destId="{04FFC60A-6A13-B34A-A52E-D01EA2117ED9}" srcOrd="1" destOrd="0" presId="urn:microsoft.com/office/officeart/2005/8/layout/orgChart1"/>
    <dgm:cxn modelId="{91132D8C-909D-3242-A6AE-22A3A9A361F2}" type="presParOf" srcId="{016DFB2A-A200-1444-BCEF-95B435A248CE}" destId="{8750671C-A9DB-714D-BC5D-C48CF2E03AD2}" srcOrd="2" destOrd="0" presId="urn:microsoft.com/office/officeart/2005/8/layout/orgChart1"/>
    <dgm:cxn modelId="{E7B20D03-9CFE-0342-BF6B-8A4D1BAEAC23}" type="presParOf" srcId="{64F149BB-C8DA-4547-B559-FBACF4085188}" destId="{5B99EAC6-BF8D-1743-AFE7-1B3327BCD485}" srcOrd="2" destOrd="0" presId="urn:microsoft.com/office/officeart/2005/8/layout/orgChart1"/>
    <dgm:cxn modelId="{2CF314F2-17B1-D844-B4F7-998B959B8635}" type="presParOf" srcId="{CE18EE95-8A62-074E-960D-189BB5D1B239}" destId="{7943E2E8-3BBE-EF47-9643-F0B7D0CAEBFB}" srcOrd="2" destOrd="0" presId="urn:microsoft.com/office/officeart/2005/8/layout/orgChart1"/>
    <dgm:cxn modelId="{93B2559A-E5BE-054C-B261-5F5EB1C7770E}" type="presParOf" srcId="{CE18EE95-8A62-074E-960D-189BB5D1B239}" destId="{FC583B33-3659-144B-9D28-0B1FE74B20D9}" srcOrd="3" destOrd="0" presId="urn:microsoft.com/office/officeart/2005/8/layout/orgChart1"/>
    <dgm:cxn modelId="{CF7F2B0A-EA80-AE4A-BE2C-3A346A970689}" type="presParOf" srcId="{FC583B33-3659-144B-9D28-0B1FE74B20D9}" destId="{2C9FCBC3-996C-8040-8682-3DE455B29540}" srcOrd="0" destOrd="0" presId="urn:microsoft.com/office/officeart/2005/8/layout/orgChart1"/>
    <dgm:cxn modelId="{76F8BE90-0BEA-A844-A2EC-6983003BBB9D}" type="presParOf" srcId="{2C9FCBC3-996C-8040-8682-3DE455B29540}" destId="{6E809125-5D08-E240-BCE8-D71D715EB833}" srcOrd="0" destOrd="0" presId="urn:microsoft.com/office/officeart/2005/8/layout/orgChart1"/>
    <dgm:cxn modelId="{C2322865-6744-934A-AD3B-6072833E298F}" type="presParOf" srcId="{2C9FCBC3-996C-8040-8682-3DE455B29540}" destId="{BA904917-11E2-D549-8AC2-5B4AD85D2905}" srcOrd="1" destOrd="0" presId="urn:microsoft.com/office/officeart/2005/8/layout/orgChart1"/>
    <dgm:cxn modelId="{1E6422DE-F400-3E4B-AD42-BC1DE465FDAF}" type="presParOf" srcId="{FC583B33-3659-144B-9D28-0B1FE74B20D9}" destId="{78168C7F-344F-3A4E-99A0-565AA6FBC011}" srcOrd="1" destOrd="0" presId="urn:microsoft.com/office/officeart/2005/8/layout/orgChart1"/>
    <dgm:cxn modelId="{8C19BD78-B169-C14F-A98B-0A96BCD48A78}" type="presParOf" srcId="{FC583B33-3659-144B-9D28-0B1FE74B20D9}" destId="{CECE7EEB-3B2B-1F4F-8442-6F81D8E809FA}" srcOrd="2" destOrd="0" presId="urn:microsoft.com/office/officeart/2005/8/layout/orgChart1"/>
    <dgm:cxn modelId="{3DE9F8B2-C0AA-E544-BC79-17761EDC1BEA}" type="presParOf" srcId="{CE18EE95-8A62-074E-960D-189BB5D1B239}" destId="{BCF9383F-45FE-F042-8554-FAB939178963}" srcOrd="4" destOrd="0" presId="urn:microsoft.com/office/officeart/2005/8/layout/orgChart1"/>
    <dgm:cxn modelId="{0A8DA470-7633-CB4E-A9BC-D36745153B5E}" type="presParOf" srcId="{CE18EE95-8A62-074E-960D-189BB5D1B239}" destId="{40719139-97E9-7647-9573-0FE5D9B4E499}" srcOrd="5" destOrd="0" presId="urn:microsoft.com/office/officeart/2005/8/layout/orgChart1"/>
    <dgm:cxn modelId="{297D499C-0799-E946-8367-03E10EBE8C05}" type="presParOf" srcId="{40719139-97E9-7647-9573-0FE5D9B4E499}" destId="{F3D30769-C364-0748-98F8-85DDCF284250}" srcOrd="0" destOrd="0" presId="urn:microsoft.com/office/officeart/2005/8/layout/orgChart1"/>
    <dgm:cxn modelId="{A7E1F904-73E1-0345-9EA1-4D0DD4864DE2}" type="presParOf" srcId="{F3D30769-C364-0748-98F8-85DDCF284250}" destId="{EE615108-402A-2F4E-81D3-701BE991F621}" srcOrd="0" destOrd="0" presId="urn:microsoft.com/office/officeart/2005/8/layout/orgChart1"/>
    <dgm:cxn modelId="{FF420F77-3EFE-8F49-ACF9-38A855CB597B}" type="presParOf" srcId="{F3D30769-C364-0748-98F8-85DDCF284250}" destId="{29650046-1E7A-2445-A244-3219E82C219B}" srcOrd="1" destOrd="0" presId="urn:microsoft.com/office/officeart/2005/8/layout/orgChart1"/>
    <dgm:cxn modelId="{C136659D-1AE4-4149-84A3-A90F65AA6EA2}" type="presParOf" srcId="{40719139-97E9-7647-9573-0FE5D9B4E499}" destId="{5F4767AC-2D4B-FF4D-97EB-3375942192D1}" srcOrd="1" destOrd="0" presId="urn:microsoft.com/office/officeart/2005/8/layout/orgChart1"/>
    <dgm:cxn modelId="{4BFAF446-D3F7-084A-B7BE-F8A3513B82BC}" type="presParOf" srcId="{40719139-97E9-7647-9573-0FE5D9B4E499}" destId="{1A0C7341-A9B3-6F49-AAA2-4B6CED72BCB1}" srcOrd="2" destOrd="0" presId="urn:microsoft.com/office/officeart/2005/8/layout/orgChart1"/>
    <dgm:cxn modelId="{C00E950F-10EF-0344-8A6F-79EF86BD8DD1}" type="presParOf" srcId="{CE18EE95-8A62-074E-960D-189BB5D1B239}" destId="{93DA1AFA-6041-704C-8B11-EA78EC4CA93F}" srcOrd="6" destOrd="0" presId="urn:microsoft.com/office/officeart/2005/8/layout/orgChart1"/>
    <dgm:cxn modelId="{FDE6BEC3-C791-4248-ADE9-4C3D69B5EB95}" type="presParOf" srcId="{CE18EE95-8A62-074E-960D-189BB5D1B239}" destId="{36AF622A-C56C-8341-A9B3-5DF6214D4830}" srcOrd="7" destOrd="0" presId="urn:microsoft.com/office/officeart/2005/8/layout/orgChart1"/>
    <dgm:cxn modelId="{BE21387E-E1A0-644C-A2EF-239277626D76}" type="presParOf" srcId="{36AF622A-C56C-8341-A9B3-5DF6214D4830}" destId="{4C8D8CE5-194E-CB4D-8C4B-D800A0E46DEE}" srcOrd="0" destOrd="0" presId="urn:microsoft.com/office/officeart/2005/8/layout/orgChart1"/>
    <dgm:cxn modelId="{96D1D909-F552-B74A-8E92-9EDDB8E104F0}" type="presParOf" srcId="{4C8D8CE5-194E-CB4D-8C4B-D800A0E46DEE}" destId="{F18E4735-6F46-6E4B-82F0-32ECEF51D315}" srcOrd="0" destOrd="0" presId="urn:microsoft.com/office/officeart/2005/8/layout/orgChart1"/>
    <dgm:cxn modelId="{9E71107A-4D84-8B40-AC5A-762A72676EB6}" type="presParOf" srcId="{4C8D8CE5-194E-CB4D-8C4B-D800A0E46DEE}" destId="{5E8843CA-D5E7-524D-AC1E-C5327E8AC89E}" srcOrd="1" destOrd="0" presId="urn:microsoft.com/office/officeart/2005/8/layout/orgChart1"/>
    <dgm:cxn modelId="{684F2C50-B258-3B49-91EC-89C246E1DD44}" type="presParOf" srcId="{36AF622A-C56C-8341-A9B3-5DF6214D4830}" destId="{BFA55EBF-D3B5-1E4B-96AA-4AFFDCAD3502}" srcOrd="1" destOrd="0" presId="urn:microsoft.com/office/officeart/2005/8/layout/orgChart1"/>
    <dgm:cxn modelId="{40D7AE5A-4347-9342-96EC-68DE08C048A2}" type="presParOf" srcId="{BFA55EBF-D3B5-1E4B-96AA-4AFFDCAD3502}" destId="{9B00FDB2-7971-0C41-B9DC-ACDA52570437}" srcOrd="0" destOrd="0" presId="urn:microsoft.com/office/officeart/2005/8/layout/orgChart1"/>
    <dgm:cxn modelId="{2AF30B2D-154D-7E4F-940E-279C3DDA5FCA}" type="presParOf" srcId="{BFA55EBF-D3B5-1E4B-96AA-4AFFDCAD3502}" destId="{906EBF74-3ADC-B04A-8F0D-178B97E38407}" srcOrd="1" destOrd="0" presId="urn:microsoft.com/office/officeart/2005/8/layout/orgChart1"/>
    <dgm:cxn modelId="{B5264D31-0A93-8B44-A298-D75467075295}" type="presParOf" srcId="{906EBF74-3ADC-B04A-8F0D-178B97E38407}" destId="{2359DD86-CFE4-5040-8BDB-258EB326C3B8}" srcOrd="0" destOrd="0" presId="urn:microsoft.com/office/officeart/2005/8/layout/orgChart1"/>
    <dgm:cxn modelId="{92233554-CBC3-B64F-A264-D286209BE77F}" type="presParOf" srcId="{2359DD86-CFE4-5040-8BDB-258EB326C3B8}" destId="{BDEF6896-44C1-594B-A025-0A944644CFBB}" srcOrd="0" destOrd="0" presId="urn:microsoft.com/office/officeart/2005/8/layout/orgChart1"/>
    <dgm:cxn modelId="{E0E5072A-FA2C-6845-8820-507975F93928}" type="presParOf" srcId="{2359DD86-CFE4-5040-8BDB-258EB326C3B8}" destId="{D7E714B8-4461-A84B-A232-43FB0088CEE0}" srcOrd="1" destOrd="0" presId="urn:microsoft.com/office/officeart/2005/8/layout/orgChart1"/>
    <dgm:cxn modelId="{2A1C7D77-009D-3F43-8F6F-8809255A74EB}" type="presParOf" srcId="{906EBF74-3ADC-B04A-8F0D-178B97E38407}" destId="{993E53E3-5D36-974E-B007-985BFF8668D0}" srcOrd="1" destOrd="0" presId="urn:microsoft.com/office/officeart/2005/8/layout/orgChart1"/>
    <dgm:cxn modelId="{CBF34AD9-D55B-C44B-A1A0-F6E28DB937E8}" type="presParOf" srcId="{993E53E3-5D36-974E-B007-985BFF8668D0}" destId="{C1177291-3A0C-B24C-8040-F5E46FC1D6BB}" srcOrd="0" destOrd="0" presId="urn:microsoft.com/office/officeart/2005/8/layout/orgChart1"/>
    <dgm:cxn modelId="{7ED4B95A-CA12-1341-A1B7-6C8DABAF9667}" type="presParOf" srcId="{993E53E3-5D36-974E-B007-985BFF8668D0}" destId="{BF11BBE8-EB64-EE48-B3B9-27FFDA11FA7C}" srcOrd="1" destOrd="0" presId="urn:microsoft.com/office/officeart/2005/8/layout/orgChart1"/>
    <dgm:cxn modelId="{8009CB6D-01F8-F640-BDA4-D3152E516FA0}" type="presParOf" srcId="{BF11BBE8-EB64-EE48-B3B9-27FFDA11FA7C}" destId="{DD7CA3EE-52C7-DB42-8F5F-5D31D860414D}" srcOrd="0" destOrd="0" presId="urn:microsoft.com/office/officeart/2005/8/layout/orgChart1"/>
    <dgm:cxn modelId="{F12A6BB1-9296-E044-A1DD-9269C3014444}" type="presParOf" srcId="{DD7CA3EE-52C7-DB42-8F5F-5D31D860414D}" destId="{11722A0F-0F6C-EF47-A75A-12CFD5106E5D}" srcOrd="0" destOrd="0" presId="urn:microsoft.com/office/officeart/2005/8/layout/orgChart1"/>
    <dgm:cxn modelId="{6256B567-D635-184A-80D8-00CA1246EB16}" type="presParOf" srcId="{DD7CA3EE-52C7-DB42-8F5F-5D31D860414D}" destId="{FE3B9CE7-7BC1-604B-9231-F06A828CF46E}" srcOrd="1" destOrd="0" presId="urn:microsoft.com/office/officeart/2005/8/layout/orgChart1"/>
    <dgm:cxn modelId="{F0F12C85-EA4B-C14F-B254-E016DE0EDCCD}" type="presParOf" srcId="{BF11BBE8-EB64-EE48-B3B9-27FFDA11FA7C}" destId="{9B821AB5-802D-594B-B3E0-8F398A597E42}" srcOrd="1" destOrd="0" presId="urn:microsoft.com/office/officeart/2005/8/layout/orgChart1"/>
    <dgm:cxn modelId="{327154DA-1EA6-3B40-A7D8-9CE3F7ACC705}" type="presParOf" srcId="{BF11BBE8-EB64-EE48-B3B9-27FFDA11FA7C}" destId="{E4534677-50F0-AF49-B7F6-281D162BB59C}" srcOrd="2" destOrd="0" presId="urn:microsoft.com/office/officeart/2005/8/layout/orgChart1"/>
    <dgm:cxn modelId="{6667A362-87C6-7844-A960-38F3127BDE3F}" type="presParOf" srcId="{906EBF74-3ADC-B04A-8F0D-178B97E38407}" destId="{5CA4411D-9034-834E-9E6B-1AAE910EE696}" srcOrd="2" destOrd="0" presId="urn:microsoft.com/office/officeart/2005/8/layout/orgChart1"/>
    <dgm:cxn modelId="{AB3E7831-8458-FF48-A545-664F93B90140}" type="presParOf" srcId="{36AF622A-C56C-8341-A9B3-5DF6214D4830}" destId="{E345314D-5DBA-0247-B6EA-0C79767D80ED}" srcOrd="2" destOrd="0" presId="urn:microsoft.com/office/officeart/2005/8/layout/orgChart1"/>
    <dgm:cxn modelId="{AB109EAD-E8A8-7444-847F-B88677E45689}" type="presParOf" srcId="{FFE6F444-FD96-174B-BA86-68E1418B3EBC}" destId="{7EDB092A-900F-7A4C-8A28-B5CB4C41755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714E01-9D18-41ED-9708-F595F849461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79AF939-B001-4457-98F1-6DD41C28EDE3}">
      <dgm:prSet custT="1"/>
      <dgm:spPr/>
      <dgm:t>
        <a:bodyPr/>
        <a:lstStyle/>
        <a:p>
          <a:r>
            <a:rPr lang="en-GB" sz="2000" b="1" i="1" dirty="0"/>
            <a:t>The matrix structure </a:t>
          </a:r>
          <a:r>
            <a:rPr lang="en-GB" sz="2000" dirty="0"/>
            <a:t>combines different structural dimensions simultaneously, for example, product divisions and geographical territories or product divisions and functional specialisms.</a:t>
          </a:r>
          <a:endParaRPr lang="en-US" sz="2000" dirty="0"/>
        </a:p>
      </dgm:t>
    </dgm:pt>
    <dgm:pt modelId="{A12C9D20-94F6-4089-B3FC-93501CF712E2}" type="parTrans" cxnId="{506D8CF6-4ACD-4268-82DB-39286DE8D352}">
      <dgm:prSet/>
      <dgm:spPr/>
      <dgm:t>
        <a:bodyPr/>
        <a:lstStyle/>
        <a:p>
          <a:endParaRPr lang="en-US"/>
        </a:p>
      </dgm:t>
    </dgm:pt>
    <dgm:pt modelId="{28873762-E836-4DC9-861A-5DB10C7B0C30}" type="sibTrans" cxnId="{506D8CF6-4ACD-4268-82DB-39286DE8D352}">
      <dgm:prSet/>
      <dgm:spPr/>
      <dgm:t>
        <a:bodyPr/>
        <a:lstStyle/>
        <a:p>
          <a:endParaRPr lang="en-US"/>
        </a:p>
      </dgm:t>
    </dgm:pt>
    <dgm:pt modelId="{C6A687B4-5FA3-4041-B909-CD69B1B794C2}">
      <dgm:prSet custT="1"/>
      <dgm:spPr/>
      <dgm:t>
        <a:bodyPr/>
        <a:lstStyle/>
        <a:p>
          <a:r>
            <a:rPr lang="en-US" sz="2000" dirty="0"/>
            <a:t>In matrix structures, staff typically report to two managers rather than one.</a:t>
          </a:r>
        </a:p>
      </dgm:t>
    </dgm:pt>
    <dgm:pt modelId="{B3E46EF3-73EA-47B9-85A8-6E29E630B676}" type="parTrans" cxnId="{FC02D685-A827-4EDD-B70A-14BF3FC703C2}">
      <dgm:prSet/>
      <dgm:spPr/>
      <dgm:t>
        <a:bodyPr/>
        <a:lstStyle/>
        <a:p>
          <a:endParaRPr lang="en-US"/>
        </a:p>
      </dgm:t>
    </dgm:pt>
    <dgm:pt modelId="{40FA7696-A72B-4495-A52C-AEB4F367A161}" type="sibTrans" cxnId="{FC02D685-A827-4EDD-B70A-14BF3FC703C2}">
      <dgm:prSet/>
      <dgm:spPr/>
      <dgm:t>
        <a:bodyPr/>
        <a:lstStyle/>
        <a:p>
          <a:endParaRPr lang="en-US"/>
        </a:p>
      </dgm:t>
    </dgm:pt>
    <dgm:pt modelId="{7ACD0FA4-186A-47B3-B719-2E0C0FA70180}" type="pres">
      <dgm:prSet presAssocID="{0C714E01-9D18-41ED-9708-F595F849461B}" presName="root" presStyleCnt="0">
        <dgm:presLayoutVars>
          <dgm:dir/>
          <dgm:resizeHandles val="exact"/>
        </dgm:presLayoutVars>
      </dgm:prSet>
      <dgm:spPr/>
    </dgm:pt>
    <dgm:pt modelId="{0E4A71D3-605D-4EB1-A243-B2164140593C}" type="pres">
      <dgm:prSet presAssocID="{079AF939-B001-4457-98F1-6DD41C28EDE3}" presName="compNode" presStyleCnt="0"/>
      <dgm:spPr/>
    </dgm:pt>
    <dgm:pt modelId="{8459326D-AABB-485C-ABC0-288A8AF0EC03}" type="pres">
      <dgm:prSet presAssocID="{079AF939-B001-4457-98F1-6DD41C28EDE3}" presName="bgRect" presStyleLbl="bgShp" presStyleIdx="0" presStyleCnt="2" custScaleY="146086"/>
      <dgm:spPr/>
    </dgm:pt>
    <dgm:pt modelId="{76783448-40F3-47F4-A633-01DF75451E41}" type="pres">
      <dgm:prSet presAssocID="{079AF939-B001-4457-98F1-6DD41C28EDE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0C2DC2D1-DAF3-46C6-B8F0-5876AEEAFC0C}" type="pres">
      <dgm:prSet presAssocID="{079AF939-B001-4457-98F1-6DD41C28EDE3}" presName="spaceRect" presStyleCnt="0"/>
      <dgm:spPr/>
    </dgm:pt>
    <dgm:pt modelId="{700EC9F3-CE7E-409B-ABE8-81EAB3883549}" type="pres">
      <dgm:prSet presAssocID="{079AF939-B001-4457-98F1-6DD41C28EDE3}" presName="parTx" presStyleLbl="revTx" presStyleIdx="0" presStyleCnt="2" custScaleX="112922" custLinFactNeighborX="-5645" custLinFactNeighborY="-15535">
        <dgm:presLayoutVars>
          <dgm:chMax val="0"/>
          <dgm:chPref val="0"/>
        </dgm:presLayoutVars>
      </dgm:prSet>
      <dgm:spPr/>
    </dgm:pt>
    <dgm:pt modelId="{0F9F0CED-8540-4467-B05E-217D5B0630CC}" type="pres">
      <dgm:prSet presAssocID="{28873762-E836-4DC9-861A-5DB10C7B0C30}" presName="sibTrans" presStyleCnt="0"/>
      <dgm:spPr/>
    </dgm:pt>
    <dgm:pt modelId="{505AB425-2F5E-4F71-8C09-A45FC1BAA0CE}" type="pres">
      <dgm:prSet presAssocID="{C6A687B4-5FA3-4041-B909-CD69B1B794C2}" presName="compNode" presStyleCnt="0"/>
      <dgm:spPr/>
    </dgm:pt>
    <dgm:pt modelId="{C457C7FC-BF98-4EB8-AFEA-42DF851C4A0B}" type="pres">
      <dgm:prSet presAssocID="{C6A687B4-5FA3-4041-B909-CD69B1B794C2}" presName="bgRect" presStyleLbl="bgShp" presStyleIdx="1" presStyleCnt="2" custScaleY="125930"/>
      <dgm:spPr/>
    </dgm:pt>
    <dgm:pt modelId="{52B7AFE5-889A-41D0-83EC-99E614E03960}" type="pres">
      <dgm:prSet presAssocID="{C6A687B4-5FA3-4041-B909-CD69B1B794C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A091EC86-AF1F-4519-BDD5-1AE96F034C9F}" type="pres">
      <dgm:prSet presAssocID="{C6A687B4-5FA3-4041-B909-CD69B1B794C2}" presName="spaceRect" presStyleCnt="0"/>
      <dgm:spPr/>
    </dgm:pt>
    <dgm:pt modelId="{E01BC19F-E38D-4D0D-8764-334E706D3368}" type="pres">
      <dgm:prSet presAssocID="{C6A687B4-5FA3-4041-B909-CD69B1B794C2}" presName="parTx" presStyleLbl="revTx" presStyleIdx="1" presStyleCnt="2" custScaleY="155087" custLinFactNeighborX="-6616" custLinFactNeighborY="-14885">
        <dgm:presLayoutVars>
          <dgm:chMax val="0"/>
          <dgm:chPref val="0"/>
        </dgm:presLayoutVars>
      </dgm:prSet>
      <dgm:spPr/>
    </dgm:pt>
  </dgm:ptLst>
  <dgm:cxnLst>
    <dgm:cxn modelId="{68D19526-4DBB-4A5C-A5F5-BA215F424A7B}" type="presOf" srcId="{0C714E01-9D18-41ED-9708-F595F849461B}" destId="{7ACD0FA4-186A-47B3-B719-2E0C0FA70180}" srcOrd="0" destOrd="0" presId="urn:microsoft.com/office/officeart/2018/2/layout/IconVerticalSolidList"/>
    <dgm:cxn modelId="{FC02D685-A827-4EDD-B70A-14BF3FC703C2}" srcId="{0C714E01-9D18-41ED-9708-F595F849461B}" destId="{C6A687B4-5FA3-4041-B909-CD69B1B794C2}" srcOrd="1" destOrd="0" parTransId="{B3E46EF3-73EA-47B9-85A8-6E29E630B676}" sibTransId="{40FA7696-A72B-4495-A52C-AEB4F367A161}"/>
    <dgm:cxn modelId="{9D2A128E-B639-4111-B1A8-A07D6683088C}" type="presOf" srcId="{079AF939-B001-4457-98F1-6DD41C28EDE3}" destId="{700EC9F3-CE7E-409B-ABE8-81EAB3883549}" srcOrd="0" destOrd="0" presId="urn:microsoft.com/office/officeart/2018/2/layout/IconVerticalSolidList"/>
    <dgm:cxn modelId="{DDA1CAD9-121D-45CC-B5FA-EC61A7BA021D}" type="presOf" srcId="{C6A687B4-5FA3-4041-B909-CD69B1B794C2}" destId="{E01BC19F-E38D-4D0D-8764-334E706D3368}" srcOrd="0" destOrd="0" presId="urn:microsoft.com/office/officeart/2018/2/layout/IconVerticalSolidList"/>
    <dgm:cxn modelId="{506D8CF6-4ACD-4268-82DB-39286DE8D352}" srcId="{0C714E01-9D18-41ED-9708-F595F849461B}" destId="{079AF939-B001-4457-98F1-6DD41C28EDE3}" srcOrd="0" destOrd="0" parTransId="{A12C9D20-94F6-4089-B3FC-93501CF712E2}" sibTransId="{28873762-E836-4DC9-861A-5DB10C7B0C30}"/>
    <dgm:cxn modelId="{6459AA35-78D3-4D54-933E-B4FE83D791E7}" type="presParOf" srcId="{7ACD0FA4-186A-47B3-B719-2E0C0FA70180}" destId="{0E4A71D3-605D-4EB1-A243-B2164140593C}" srcOrd="0" destOrd="0" presId="urn:microsoft.com/office/officeart/2018/2/layout/IconVerticalSolidList"/>
    <dgm:cxn modelId="{B037CC35-119D-4181-8E57-7CBBD08AE047}" type="presParOf" srcId="{0E4A71D3-605D-4EB1-A243-B2164140593C}" destId="{8459326D-AABB-485C-ABC0-288A8AF0EC03}" srcOrd="0" destOrd="0" presId="urn:microsoft.com/office/officeart/2018/2/layout/IconVerticalSolidList"/>
    <dgm:cxn modelId="{8BBB857C-EB02-440D-B410-535B6ABDA325}" type="presParOf" srcId="{0E4A71D3-605D-4EB1-A243-B2164140593C}" destId="{76783448-40F3-47F4-A633-01DF75451E41}" srcOrd="1" destOrd="0" presId="urn:microsoft.com/office/officeart/2018/2/layout/IconVerticalSolidList"/>
    <dgm:cxn modelId="{13FA65C7-150B-49D8-A287-6D65663C8D55}" type="presParOf" srcId="{0E4A71D3-605D-4EB1-A243-B2164140593C}" destId="{0C2DC2D1-DAF3-46C6-B8F0-5876AEEAFC0C}" srcOrd="2" destOrd="0" presId="urn:microsoft.com/office/officeart/2018/2/layout/IconVerticalSolidList"/>
    <dgm:cxn modelId="{397DDF29-68F9-4F86-87A2-B9D6339129FA}" type="presParOf" srcId="{0E4A71D3-605D-4EB1-A243-B2164140593C}" destId="{700EC9F3-CE7E-409B-ABE8-81EAB3883549}" srcOrd="3" destOrd="0" presId="urn:microsoft.com/office/officeart/2018/2/layout/IconVerticalSolidList"/>
    <dgm:cxn modelId="{B649F8C9-CA99-42F5-8FFC-9DDC07F6A618}" type="presParOf" srcId="{7ACD0FA4-186A-47B3-B719-2E0C0FA70180}" destId="{0F9F0CED-8540-4467-B05E-217D5B0630CC}" srcOrd="1" destOrd="0" presId="urn:microsoft.com/office/officeart/2018/2/layout/IconVerticalSolidList"/>
    <dgm:cxn modelId="{14489FEC-25DE-41A4-AE61-191B546EA737}" type="presParOf" srcId="{7ACD0FA4-186A-47B3-B719-2E0C0FA70180}" destId="{505AB425-2F5E-4F71-8C09-A45FC1BAA0CE}" srcOrd="2" destOrd="0" presId="urn:microsoft.com/office/officeart/2018/2/layout/IconVerticalSolidList"/>
    <dgm:cxn modelId="{6008AF92-BFF3-4C76-93B9-2009291D42FE}" type="presParOf" srcId="{505AB425-2F5E-4F71-8C09-A45FC1BAA0CE}" destId="{C457C7FC-BF98-4EB8-AFEA-42DF851C4A0B}" srcOrd="0" destOrd="0" presId="urn:microsoft.com/office/officeart/2018/2/layout/IconVerticalSolidList"/>
    <dgm:cxn modelId="{AB9FA5E3-96D6-48A9-8DF7-DE42F51A3F16}" type="presParOf" srcId="{505AB425-2F5E-4F71-8C09-A45FC1BAA0CE}" destId="{52B7AFE5-889A-41D0-83EC-99E614E03960}" srcOrd="1" destOrd="0" presId="urn:microsoft.com/office/officeart/2018/2/layout/IconVerticalSolidList"/>
    <dgm:cxn modelId="{E5654DE3-7BD3-481C-8D99-3EF468B4CDD2}" type="presParOf" srcId="{505AB425-2F5E-4F71-8C09-A45FC1BAA0CE}" destId="{A091EC86-AF1F-4519-BDD5-1AE96F034C9F}" srcOrd="2" destOrd="0" presId="urn:microsoft.com/office/officeart/2018/2/layout/IconVerticalSolidList"/>
    <dgm:cxn modelId="{D97FC752-0915-4C9C-A0D1-EAA6F276D624}" type="presParOf" srcId="{505AB425-2F5E-4F71-8C09-A45FC1BAA0CE}" destId="{E01BC19F-E38D-4D0D-8764-334E706D336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3EAD5-1ECB-504F-B80A-24E10563C5FC}">
      <dsp:nvSpPr>
        <dsp:cNvPr id="0" name=""/>
        <dsp:cNvSpPr/>
      </dsp:nvSpPr>
      <dsp:spPr>
        <a:xfrm>
          <a:off x="0" y="705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5F0B98-27C1-3A4A-A2CB-2518000DB862}">
      <dsp:nvSpPr>
        <dsp:cNvPr id="0" name=""/>
        <dsp:cNvSpPr/>
      </dsp:nvSpPr>
      <dsp:spPr>
        <a:xfrm>
          <a:off x="0" y="705"/>
          <a:ext cx="6669431" cy="82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Division of labour</a:t>
          </a:r>
          <a:endParaRPr lang="en-US" sz="3800" kern="1200"/>
        </a:p>
      </dsp:txBody>
      <dsp:txXfrm>
        <a:off x="0" y="705"/>
        <a:ext cx="6669431" cy="825227"/>
      </dsp:txXfrm>
    </dsp:sp>
    <dsp:sp modelId="{995C7E45-4A1F-8C4D-B185-80C94F2348F8}">
      <dsp:nvSpPr>
        <dsp:cNvPr id="0" name=""/>
        <dsp:cNvSpPr/>
      </dsp:nvSpPr>
      <dsp:spPr>
        <a:xfrm>
          <a:off x="0" y="825932"/>
          <a:ext cx="6669431" cy="0"/>
        </a:xfrm>
        <a:prstGeom prst="line">
          <a:avLst/>
        </a:prstGeom>
        <a:solidFill>
          <a:schemeClr val="accent2">
            <a:hueOff val="-249164"/>
            <a:satOff val="-70"/>
            <a:lumOff val="1176"/>
            <a:alphaOff val="0"/>
          </a:schemeClr>
        </a:solidFill>
        <a:ln w="9525" cap="flat" cmpd="sng" algn="ctr">
          <a:solidFill>
            <a:schemeClr val="accent2">
              <a:hueOff val="-249164"/>
              <a:satOff val="-70"/>
              <a:lumOff val="11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B1DA65-8DF2-104B-889D-C69D05F1F006}">
      <dsp:nvSpPr>
        <dsp:cNvPr id="0" name=""/>
        <dsp:cNvSpPr/>
      </dsp:nvSpPr>
      <dsp:spPr>
        <a:xfrm>
          <a:off x="0" y="825932"/>
          <a:ext cx="6669431" cy="82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Span of control</a:t>
          </a:r>
          <a:endParaRPr lang="en-US" sz="3800" kern="1200"/>
        </a:p>
      </dsp:txBody>
      <dsp:txXfrm>
        <a:off x="0" y="825932"/>
        <a:ext cx="6669431" cy="825227"/>
      </dsp:txXfrm>
    </dsp:sp>
    <dsp:sp modelId="{684A6F1C-C88C-9D47-8D52-C15EB4249228}">
      <dsp:nvSpPr>
        <dsp:cNvPr id="0" name=""/>
        <dsp:cNvSpPr/>
      </dsp:nvSpPr>
      <dsp:spPr>
        <a:xfrm>
          <a:off x="0" y="1651159"/>
          <a:ext cx="6669431" cy="0"/>
        </a:xfrm>
        <a:prstGeom prst="line">
          <a:avLst/>
        </a:prstGeom>
        <a:solidFill>
          <a:schemeClr val="accent2">
            <a:hueOff val="-498327"/>
            <a:satOff val="-139"/>
            <a:lumOff val="2353"/>
            <a:alphaOff val="0"/>
          </a:schemeClr>
        </a:solidFill>
        <a:ln w="9525" cap="flat" cmpd="sng" algn="ctr">
          <a:solidFill>
            <a:schemeClr val="accent2">
              <a:hueOff val="-498327"/>
              <a:satOff val="-139"/>
              <a:lumOff val="2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D376F5-143D-DE4B-B5E9-042529D29CBB}">
      <dsp:nvSpPr>
        <dsp:cNvPr id="0" name=""/>
        <dsp:cNvSpPr/>
      </dsp:nvSpPr>
      <dsp:spPr>
        <a:xfrm>
          <a:off x="0" y="1651159"/>
          <a:ext cx="6669431" cy="82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Delegation of Authority</a:t>
          </a:r>
          <a:endParaRPr lang="en-US" sz="3800" kern="1200"/>
        </a:p>
      </dsp:txBody>
      <dsp:txXfrm>
        <a:off x="0" y="1651159"/>
        <a:ext cx="6669431" cy="825227"/>
      </dsp:txXfrm>
    </dsp:sp>
    <dsp:sp modelId="{0FE348F1-598F-174A-B3D2-07041C0234D8}">
      <dsp:nvSpPr>
        <dsp:cNvPr id="0" name=""/>
        <dsp:cNvSpPr/>
      </dsp:nvSpPr>
      <dsp:spPr>
        <a:xfrm>
          <a:off x="0" y="2476386"/>
          <a:ext cx="6669431" cy="0"/>
        </a:xfrm>
        <a:prstGeom prst="line">
          <a:avLst/>
        </a:prstGeom>
        <a:solidFill>
          <a:schemeClr val="accent2">
            <a:hueOff val="-747491"/>
            <a:satOff val="-209"/>
            <a:lumOff val="3529"/>
            <a:alphaOff val="0"/>
          </a:schemeClr>
        </a:solidFill>
        <a:ln w="9525" cap="flat" cmpd="sng" algn="ctr">
          <a:solidFill>
            <a:schemeClr val="accent2">
              <a:hueOff val="-747491"/>
              <a:satOff val="-209"/>
              <a:lumOff val="35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823D77-5959-2F42-BEF2-7CD46D932BE1}">
      <dsp:nvSpPr>
        <dsp:cNvPr id="0" name=""/>
        <dsp:cNvSpPr/>
      </dsp:nvSpPr>
      <dsp:spPr>
        <a:xfrm>
          <a:off x="0" y="2476386"/>
          <a:ext cx="6669431" cy="82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Degree of specialisation</a:t>
          </a:r>
          <a:endParaRPr lang="en-US" sz="3800" kern="1200"/>
        </a:p>
      </dsp:txBody>
      <dsp:txXfrm>
        <a:off x="0" y="2476386"/>
        <a:ext cx="6669431" cy="825227"/>
      </dsp:txXfrm>
    </dsp:sp>
    <dsp:sp modelId="{41F36225-984F-C548-B358-FBF68D621D5D}">
      <dsp:nvSpPr>
        <dsp:cNvPr id="0" name=""/>
        <dsp:cNvSpPr/>
      </dsp:nvSpPr>
      <dsp:spPr>
        <a:xfrm>
          <a:off x="0" y="3301613"/>
          <a:ext cx="6669431" cy="0"/>
        </a:xfrm>
        <a:prstGeom prst="line">
          <a:avLst/>
        </a:prstGeom>
        <a:solidFill>
          <a:schemeClr val="accent2">
            <a:hueOff val="-996654"/>
            <a:satOff val="-279"/>
            <a:lumOff val="4705"/>
            <a:alphaOff val="0"/>
          </a:schemeClr>
        </a:solidFill>
        <a:ln w="9525" cap="flat" cmpd="sng" algn="ctr">
          <a:solidFill>
            <a:schemeClr val="accent2">
              <a:hueOff val="-996654"/>
              <a:satOff val="-279"/>
              <a:lumOff val="47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E8E53-638A-5146-89C6-A72DEABE0B1F}">
      <dsp:nvSpPr>
        <dsp:cNvPr id="0" name=""/>
        <dsp:cNvSpPr/>
      </dsp:nvSpPr>
      <dsp:spPr>
        <a:xfrm>
          <a:off x="0" y="3301613"/>
          <a:ext cx="6669431" cy="82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Control</a:t>
          </a:r>
          <a:endParaRPr lang="en-US" sz="3800" kern="1200"/>
        </a:p>
      </dsp:txBody>
      <dsp:txXfrm>
        <a:off x="0" y="3301613"/>
        <a:ext cx="6669431" cy="825227"/>
      </dsp:txXfrm>
    </dsp:sp>
    <dsp:sp modelId="{43AF5294-D05F-334B-BAF8-88FEFD8F2503}">
      <dsp:nvSpPr>
        <dsp:cNvPr id="0" name=""/>
        <dsp:cNvSpPr/>
      </dsp:nvSpPr>
      <dsp:spPr>
        <a:xfrm>
          <a:off x="0" y="4126840"/>
          <a:ext cx="6669431" cy="0"/>
        </a:xfrm>
        <a:prstGeom prst="line">
          <a:avLst/>
        </a:prstGeom>
        <a:solidFill>
          <a:schemeClr val="accent2">
            <a:hueOff val="-1245818"/>
            <a:satOff val="-348"/>
            <a:lumOff val="5882"/>
            <a:alphaOff val="0"/>
          </a:schemeClr>
        </a:solidFill>
        <a:ln w="9525" cap="flat" cmpd="sng" algn="ctr">
          <a:solidFill>
            <a:schemeClr val="accent2">
              <a:hueOff val="-1245818"/>
              <a:satOff val="-348"/>
              <a:lumOff val="588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DC22D3-B413-4147-8A88-93FF086AD9CB}">
      <dsp:nvSpPr>
        <dsp:cNvPr id="0" name=""/>
        <dsp:cNvSpPr/>
      </dsp:nvSpPr>
      <dsp:spPr>
        <a:xfrm>
          <a:off x="0" y="4126840"/>
          <a:ext cx="6669431" cy="82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Flexibility</a:t>
          </a:r>
          <a:endParaRPr lang="en-US" sz="3800" kern="1200"/>
        </a:p>
      </dsp:txBody>
      <dsp:txXfrm>
        <a:off x="0" y="4126840"/>
        <a:ext cx="6669431" cy="825227"/>
      </dsp:txXfrm>
    </dsp:sp>
    <dsp:sp modelId="{D63758C1-DB5F-4542-A752-3413D1DF7A15}">
      <dsp:nvSpPr>
        <dsp:cNvPr id="0" name=""/>
        <dsp:cNvSpPr/>
      </dsp:nvSpPr>
      <dsp:spPr>
        <a:xfrm>
          <a:off x="0" y="4952067"/>
          <a:ext cx="6669431" cy="0"/>
        </a:xfrm>
        <a:prstGeom prst="line">
          <a:avLst/>
        </a:prstGeom>
        <a:solidFill>
          <a:schemeClr val="accent2">
            <a:hueOff val="-1494981"/>
            <a:satOff val="-418"/>
            <a:lumOff val="7058"/>
            <a:alphaOff val="0"/>
          </a:schemeClr>
        </a:solidFill>
        <a:ln w="9525" cap="flat" cmpd="sng" algn="ctr">
          <a:solidFill>
            <a:schemeClr val="accent2">
              <a:hueOff val="-1494981"/>
              <a:satOff val="-418"/>
              <a:lumOff val="70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B0E8BD-7995-5B4B-816C-2E42F7453F60}">
      <dsp:nvSpPr>
        <dsp:cNvPr id="0" name=""/>
        <dsp:cNvSpPr/>
      </dsp:nvSpPr>
      <dsp:spPr>
        <a:xfrm>
          <a:off x="0" y="4952067"/>
          <a:ext cx="6669431" cy="825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Communication links</a:t>
          </a:r>
          <a:endParaRPr lang="en-US" sz="3800" kern="1200"/>
        </a:p>
      </dsp:txBody>
      <dsp:txXfrm>
        <a:off x="0" y="4952067"/>
        <a:ext cx="6669431" cy="825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F449F-8560-3B4A-93F3-59668DA1CCDD}">
      <dsp:nvSpPr>
        <dsp:cNvPr id="0" name=""/>
        <dsp:cNvSpPr/>
      </dsp:nvSpPr>
      <dsp:spPr>
        <a:xfrm>
          <a:off x="86794" y="606"/>
          <a:ext cx="4686893" cy="29761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C65F9A-B9FA-DF40-9F78-C8A290E51CF5}">
      <dsp:nvSpPr>
        <dsp:cNvPr id="0" name=""/>
        <dsp:cNvSpPr/>
      </dsp:nvSpPr>
      <dsp:spPr>
        <a:xfrm>
          <a:off x="607560" y="495334"/>
          <a:ext cx="4686893" cy="29761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The</a:t>
          </a:r>
          <a:r>
            <a:rPr lang="en-GB" sz="3000" b="1" i="1" kern="1200"/>
            <a:t> divisional structure </a:t>
          </a:r>
          <a:r>
            <a:rPr lang="en-GB" sz="3000" kern="1200"/>
            <a:t>is built up of separate divisions on the basis of products, services or geographical areas.</a:t>
          </a:r>
          <a:endParaRPr lang="en-US" sz="3000" kern="1200"/>
        </a:p>
      </dsp:txBody>
      <dsp:txXfrm>
        <a:off x="694729" y="582503"/>
        <a:ext cx="4512555" cy="2801839"/>
      </dsp:txXfrm>
    </dsp:sp>
    <dsp:sp modelId="{C298792B-7549-2F49-8405-48247F66B69C}">
      <dsp:nvSpPr>
        <dsp:cNvPr id="0" name=""/>
        <dsp:cNvSpPr/>
      </dsp:nvSpPr>
      <dsp:spPr>
        <a:xfrm>
          <a:off x="5815219" y="606"/>
          <a:ext cx="4686893" cy="29761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FED971-F140-C745-8315-D18882EAAE7B}">
      <dsp:nvSpPr>
        <dsp:cNvPr id="0" name=""/>
        <dsp:cNvSpPr/>
      </dsp:nvSpPr>
      <dsp:spPr>
        <a:xfrm>
          <a:off x="6335985" y="495334"/>
          <a:ext cx="4686893" cy="29761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Divisionalisation often comes about as an attempt to overcome the problems that functional structures have in dealing with diversity. </a:t>
          </a:r>
        </a:p>
      </dsp:txBody>
      <dsp:txXfrm>
        <a:off x="6423154" y="582503"/>
        <a:ext cx="4512555" cy="28018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D5C2E-E044-924C-A796-4CAA891849BE}">
      <dsp:nvSpPr>
        <dsp:cNvPr id="0" name=""/>
        <dsp:cNvSpPr/>
      </dsp:nvSpPr>
      <dsp:spPr>
        <a:xfrm>
          <a:off x="4746594" y="570086"/>
          <a:ext cx="121768" cy="1356847"/>
        </a:xfrm>
        <a:custGeom>
          <a:avLst/>
          <a:gdLst/>
          <a:ahLst/>
          <a:cxnLst/>
          <a:rect l="0" t="0" r="0" b="0"/>
          <a:pathLst>
            <a:path>
              <a:moveTo>
                <a:pt x="121768" y="0"/>
              </a:moveTo>
              <a:lnTo>
                <a:pt x="121768" y="1356847"/>
              </a:lnTo>
              <a:lnTo>
                <a:pt x="0" y="1356847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103AB-01EA-E448-8388-EF7748421511}">
      <dsp:nvSpPr>
        <dsp:cNvPr id="0" name=""/>
        <dsp:cNvSpPr/>
      </dsp:nvSpPr>
      <dsp:spPr>
        <a:xfrm>
          <a:off x="4868362" y="570086"/>
          <a:ext cx="121768" cy="533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461"/>
              </a:lnTo>
              <a:lnTo>
                <a:pt x="121768" y="533461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B7DDD-9839-014B-825E-FE3439B5E5F4}">
      <dsp:nvSpPr>
        <dsp:cNvPr id="0" name=""/>
        <dsp:cNvSpPr/>
      </dsp:nvSpPr>
      <dsp:spPr>
        <a:xfrm>
          <a:off x="4746594" y="570086"/>
          <a:ext cx="121768" cy="533461"/>
        </a:xfrm>
        <a:custGeom>
          <a:avLst/>
          <a:gdLst/>
          <a:ahLst/>
          <a:cxnLst/>
          <a:rect l="0" t="0" r="0" b="0"/>
          <a:pathLst>
            <a:path>
              <a:moveTo>
                <a:pt x="121768" y="0"/>
              </a:moveTo>
              <a:lnTo>
                <a:pt x="121768" y="533461"/>
              </a:lnTo>
              <a:lnTo>
                <a:pt x="0" y="533461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77291-3A0C-B24C-8040-F5E46FC1D6BB}">
      <dsp:nvSpPr>
        <dsp:cNvPr id="0" name=""/>
        <dsp:cNvSpPr/>
      </dsp:nvSpPr>
      <dsp:spPr>
        <a:xfrm>
          <a:off x="1923829" y="2698428"/>
          <a:ext cx="5932681" cy="289918"/>
        </a:xfrm>
        <a:custGeom>
          <a:avLst/>
          <a:gdLst/>
          <a:ahLst/>
          <a:cxnLst/>
          <a:rect l="0" t="0" r="0" b="0"/>
          <a:pathLst>
            <a:path>
              <a:moveTo>
                <a:pt x="5932681" y="289918"/>
              </a:moveTo>
              <a:lnTo>
                <a:pt x="0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0FDB2-7971-0C41-B9DC-ACDA52570437}">
      <dsp:nvSpPr>
        <dsp:cNvPr id="0" name=""/>
        <dsp:cNvSpPr/>
      </dsp:nvSpPr>
      <dsp:spPr>
        <a:xfrm>
          <a:off x="6973215" y="2408498"/>
          <a:ext cx="1347175" cy="631745"/>
        </a:xfrm>
        <a:custGeom>
          <a:avLst/>
          <a:gdLst/>
          <a:ahLst/>
          <a:cxnLst/>
          <a:rect l="0" t="0" r="0" b="0"/>
          <a:pathLst>
            <a:path>
              <a:moveTo>
                <a:pt x="0" y="631745"/>
              </a:moveTo>
              <a:lnTo>
                <a:pt x="1347175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A1AFA-6041-704C-8B11-EA78EC4CA93F}">
      <dsp:nvSpPr>
        <dsp:cNvPr id="0" name=""/>
        <dsp:cNvSpPr/>
      </dsp:nvSpPr>
      <dsp:spPr>
        <a:xfrm>
          <a:off x="4868362" y="570086"/>
          <a:ext cx="2104852" cy="1890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540"/>
              </a:lnTo>
              <a:lnTo>
                <a:pt x="2104852" y="1768540"/>
              </a:lnTo>
              <a:lnTo>
                <a:pt x="2104852" y="18903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F9383F-45FE-F042-8554-FAB939178963}">
      <dsp:nvSpPr>
        <dsp:cNvPr id="0" name=""/>
        <dsp:cNvSpPr/>
      </dsp:nvSpPr>
      <dsp:spPr>
        <a:xfrm>
          <a:off x="4868362" y="570086"/>
          <a:ext cx="701617" cy="1890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540"/>
              </a:lnTo>
              <a:lnTo>
                <a:pt x="701617" y="1768540"/>
              </a:lnTo>
              <a:lnTo>
                <a:pt x="701617" y="18903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3E2E8-3BBE-EF47-9643-F0B7D0CAEBFB}">
      <dsp:nvSpPr>
        <dsp:cNvPr id="0" name=""/>
        <dsp:cNvSpPr/>
      </dsp:nvSpPr>
      <dsp:spPr>
        <a:xfrm>
          <a:off x="4166745" y="570086"/>
          <a:ext cx="701617" cy="1890308"/>
        </a:xfrm>
        <a:custGeom>
          <a:avLst/>
          <a:gdLst/>
          <a:ahLst/>
          <a:cxnLst/>
          <a:rect l="0" t="0" r="0" b="0"/>
          <a:pathLst>
            <a:path>
              <a:moveTo>
                <a:pt x="701617" y="0"/>
              </a:moveTo>
              <a:lnTo>
                <a:pt x="701617" y="1768540"/>
              </a:lnTo>
              <a:lnTo>
                <a:pt x="0" y="1768540"/>
              </a:lnTo>
              <a:lnTo>
                <a:pt x="0" y="18903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50BCF-A469-504C-8A1D-57F1F14BAEF1}">
      <dsp:nvSpPr>
        <dsp:cNvPr id="0" name=""/>
        <dsp:cNvSpPr/>
      </dsp:nvSpPr>
      <dsp:spPr>
        <a:xfrm>
          <a:off x="2299630" y="3863630"/>
          <a:ext cx="173954" cy="533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461"/>
              </a:lnTo>
              <a:lnTo>
                <a:pt x="173954" y="53346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878CE-4482-0F42-9E14-F85F55D89327}">
      <dsp:nvSpPr>
        <dsp:cNvPr id="0" name=""/>
        <dsp:cNvSpPr/>
      </dsp:nvSpPr>
      <dsp:spPr>
        <a:xfrm>
          <a:off x="2717789" y="3040244"/>
          <a:ext cx="91440" cy="2435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53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F88C1-D9C9-DD4E-8D8E-C764B8590D03}">
      <dsp:nvSpPr>
        <dsp:cNvPr id="0" name=""/>
        <dsp:cNvSpPr/>
      </dsp:nvSpPr>
      <dsp:spPr>
        <a:xfrm>
          <a:off x="2763509" y="570086"/>
          <a:ext cx="2104852" cy="1890308"/>
        </a:xfrm>
        <a:custGeom>
          <a:avLst/>
          <a:gdLst/>
          <a:ahLst/>
          <a:cxnLst/>
          <a:rect l="0" t="0" r="0" b="0"/>
          <a:pathLst>
            <a:path>
              <a:moveTo>
                <a:pt x="2104852" y="0"/>
              </a:moveTo>
              <a:lnTo>
                <a:pt x="2104852" y="1768540"/>
              </a:lnTo>
              <a:lnTo>
                <a:pt x="0" y="1768540"/>
              </a:lnTo>
              <a:lnTo>
                <a:pt x="0" y="189030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DB9F8-D926-7C43-95D7-566891D7E54D}">
      <dsp:nvSpPr>
        <dsp:cNvPr id="0" name=""/>
        <dsp:cNvSpPr/>
      </dsp:nvSpPr>
      <dsp:spPr>
        <a:xfrm>
          <a:off x="4288513" y="575"/>
          <a:ext cx="1159698" cy="5695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ALSDC</a:t>
          </a:r>
        </a:p>
      </dsp:txBody>
      <dsp:txXfrm>
        <a:off x="4288513" y="575"/>
        <a:ext cx="1159698" cy="569510"/>
      </dsp:txXfrm>
    </dsp:sp>
    <dsp:sp modelId="{E79EB826-C968-7D40-9E17-59FF8DD278AC}">
      <dsp:nvSpPr>
        <dsp:cNvPr id="0" name=""/>
        <dsp:cNvSpPr/>
      </dsp:nvSpPr>
      <dsp:spPr>
        <a:xfrm>
          <a:off x="2183660" y="2460394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Peace</a:t>
          </a:r>
        </a:p>
      </dsp:txBody>
      <dsp:txXfrm>
        <a:off x="2183660" y="2460394"/>
        <a:ext cx="1159698" cy="579849"/>
      </dsp:txXfrm>
    </dsp:sp>
    <dsp:sp modelId="{DD26E201-0DB5-8F43-B4B2-20ACC5DEE114}">
      <dsp:nvSpPr>
        <dsp:cNvPr id="0" name=""/>
        <dsp:cNvSpPr/>
      </dsp:nvSpPr>
      <dsp:spPr>
        <a:xfrm>
          <a:off x="2183660" y="3283780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Project coordinator</a:t>
          </a:r>
        </a:p>
      </dsp:txBody>
      <dsp:txXfrm>
        <a:off x="2183660" y="3283780"/>
        <a:ext cx="1159698" cy="579849"/>
      </dsp:txXfrm>
    </dsp:sp>
    <dsp:sp modelId="{D48A30BB-460B-1949-958C-D237E66E0426}">
      <dsp:nvSpPr>
        <dsp:cNvPr id="0" name=""/>
        <dsp:cNvSpPr/>
      </dsp:nvSpPr>
      <dsp:spPr>
        <a:xfrm>
          <a:off x="2473585" y="4107166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Field officers/Volunteers</a:t>
          </a:r>
        </a:p>
      </dsp:txBody>
      <dsp:txXfrm>
        <a:off x="2473585" y="4107166"/>
        <a:ext cx="1159698" cy="579849"/>
      </dsp:txXfrm>
    </dsp:sp>
    <dsp:sp modelId="{6E809125-5D08-E240-BCE8-D71D715EB833}">
      <dsp:nvSpPr>
        <dsp:cNvPr id="0" name=""/>
        <dsp:cNvSpPr/>
      </dsp:nvSpPr>
      <dsp:spPr>
        <a:xfrm>
          <a:off x="3586895" y="2460394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Youth Dev</a:t>
          </a:r>
        </a:p>
      </dsp:txBody>
      <dsp:txXfrm>
        <a:off x="3586895" y="2460394"/>
        <a:ext cx="1159698" cy="579849"/>
      </dsp:txXfrm>
    </dsp:sp>
    <dsp:sp modelId="{EE615108-402A-2F4E-81D3-701BE991F621}">
      <dsp:nvSpPr>
        <dsp:cNvPr id="0" name=""/>
        <dsp:cNvSpPr/>
      </dsp:nvSpPr>
      <dsp:spPr>
        <a:xfrm>
          <a:off x="4990131" y="2460394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HIV </a:t>
          </a:r>
        </a:p>
      </dsp:txBody>
      <dsp:txXfrm>
        <a:off x="4990131" y="2460394"/>
        <a:ext cx="1159698" cy="579849"/>
      </dsp:txXfrm>
    </dsp:sp>
    <dsp:sp modelId="{F18E4735-6F46-6E4B-82F0-32ECEF51D315}">
      <dsp:nvSpPr>
        <dsp:cNvPr id="0" name=""/>
        <dsp:cNvSpPr/>
      </dsp:nvSpPr>
      <dsp:spPr>
        <a:xfrm>
          <a:off x="6393366" y="2460394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Environment</a:t>
          </a:r>
        </a:p>
      </dsp:txBody>
      <dsp:txXfrm>
        <a:off x="6393366" y="2460394"/>
        <a:ext cx="1159698" cy="579849"/>
      </dsp:txXfrm>
    </dsp:sp>
    <dsp:sp modelId="{BDEF6896-44C1-594B-A025-0A944644CFBB}">
      <dsp:nvSpPr>
        <dsp:cNvPr id="0" name=""/>
        <dsp:cNvSpPr/>
      </dsp:nvSpPr>
      <dsp:spPr>
        <a:xfrm>
          <a:off x="7740541" y="2408498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Local Government &amp; Leadership</a:t>
          </a:r>
        </a:p>
      </dsp:txBody>
      <dsp:txXfrm>
        <a:off x="7740541" y="2408498"/>
        <a:ext cx="1159698" cy="579849"/>
      </dsp:txXfrm>
    </dsp:sp>
    <dsp:sp modelId="{11722A0F-0F6C-EF47-A75A-12CFD5106E5D}">
      <dsp:nvSpPr>
        <dsp:cNvPr id="0" name=""/>
        <dsp:cNvSpPr/>
      </dsp:nvSpPr>
      <dsp:spPr>
        <a:xfrm>
          <a:off x="764131" y="2408504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Disaster Management</a:t>
          </a:r>
        </a:p>
      </dsp:txBody>
      <dsp:txXfrm>
        <a:off x="764131" y="2408504"/>
        <a:ext cx="1159698" cy="579849"/>
      </dsp:txXfrm>
    </dsp:sp>
    <dsp:sp modelId="{38C9AC39-275F-BD40-864B-83A244341EE6}">
      <dsp:nvSpPr>
        <dsp:cNvPr id="0" name=""/>
        <dsp:cNvSpPr/>
      </dsp:nvSpPr>
      <dsp:spPr>
        <a:xfrm>
          <a:off x="3586895" y="813622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Finance</a:t>
          </a:r>
        </a:p>
      </dsp:txBody>
      <dsp:txXfrm>
        <a:off x="3586895" y="813622"/>
        <a:ext cx="1159698" cy="579849"/>
      </dsp:txXfrm>
    </dsp:sp>
    <dsp:sp modelId="{70541525-D4DA-844D-B421-035ADB676DD7}">
      <dsp:nvSpPr>
        <dsp:cNvPr id="0" name=""/>
        <dsp:cNvSpPr/>
      </dsp:nvSpPr>
      <dsp:spPr>
        <a:xfrm>
          <a:off x="4990131" y="813622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M&amp;E</a:t>
          </a:r>
        </a:p>
      </dsp:txBody>
      <dsp:txXfrm>
        <a:off x="4990131" y="813622"/>
        <a:ext cx="1159698" cy="579849"/>
      </dsp:txXfrm>
    </dsp:sp>
    <dsp:sp modelId="{D52173A0-8A5C-9F48-A031-1FECF1956E59}">
      <dsp:nvSpPr>
        <dsp:cNvPr id="0" name=""/>
        <dsp:cNvSpPr/>
      </dsp:nvSpPr>
      <dsp:spPr>
        <a:xfrm>
          <a:off x="3586895" y="1637008"/>
          <a:ext cx="1159698" cy="579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HR &amp; Admin</a:t>
          </a:r>
        </a:p>
      </dsp:txBody>
      <dsp:txXfrm>
        <a:off x="3586895" y="1637008"/>
        <a:ext cx="1159698" cy="5798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77291-3A0C-B24C-8040-F5E46FC1D6BB}">
      <dsp:nvSpPr>
        <dsp:cNvPr id="0" name=""/>
        <dsp:cNvSpPr/>
      </dsp:nvSpPr>
      <dsp:spPr>
        <a:xfrm>
          <a:off x="1646221" y="1678389"/>
          <a:ext cx="6898829" cy="411547"/>
        </a:xfrm>
        <a:custGeom>
          <a:avLst/>
          <a:gdLst/>
          <a:ahLst/>
          <a:cxnLst/>
          <a:rect l="0" t="0" r="0" b="0"/>
          <a:pathLst>
            <a:path>
              <a:moveTo>
                <a:pt x="6898829" y="411547"/>
              </a:moveTo>
              <a:lnTo>
                <a:pt x="0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0FDB2-7971-0C41-B9DC-ACDA52570437}">
      <dsp:nvSpPr>
        <dsp:cNvPr id="0" name=""/>
        <dsp:cNvSpPr/>
      </dsp:nvSpPr>
      <dsp:spPr>
        <a:xfrm>
          <a:off x="8791402" y="1266825"/>
          <a:ext cx="412136" cy="896779"/>
        </a:xfrm>
        <a:custGeom>
          <a:avLst/>
          <a:gdLst/>
          <a:ahLst/>
          <a:cxnLst/>
          <a:rect l="0" t="0" r="0" b="0"/>
          <a:pathLst>
            <a:path>
              <a:moveTo>
                <a:pt x="0" y="896779"/>
              </a:moveTo>
              <a:lnTo>
                <a:pt x="412136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A1AFA-6041-704C-8B11-EA78EC4CA93F}">
      <dsp:nvSpPr>
        <dsp:cNvPr id="0" name=""/>
        <dsp:cNvSpPr/>
      </dsp:nvSpPr>
      <dsp:spPr>
        <a:xfrm>
          <a:off x="5803511" y="994787"/>
          <a:ext cx="2987891" cy="345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853"/>
              </a:lnTo>
              <a:lnTo>
                <a:pt x="2987891" y="172853"/>
              </a:lnTo>
              <a:lnTo>
                <a:pt x="2987891" y="34570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F9383F-45FE-F042-8554-FAB939178963}">
      <dsp:nvSpPr>
        <dsp:cNvPr id="0" name=""/>
        <dsp:cNvSpPr/>
      </dsp:nvSpPr>
      <dsp:spPr>
        <a:xfrm>
          <a:off x="5803511" y="994787"/>
          <a:ext cx="995963" cy="345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853"/>
              </a:lnTo>
              <a:lnTo>
                <a:pt x="995963" y="172853"/>
              </a:lnTo>
              <a:lnTo>
                <a:pt x="995963" y="34570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3E2E8-3BBE-EF47-9643-F0B7D0CAEBFB}">
      <dsp:nvSpPr>
        <dsp:cNvPr id="0" name=""/>
        <dsp:cNvSpPr/>
      </dsp:nvSpPr>
      <dsp:spPr>
        <a:xfrm>
          <a:off x="4807547" y="994787"/>
          <a:ext cx="995963" cy="345706"/>
        </a:xfrm>
        <a:custGeom>
          <a:avLst/>
          <a:gdLst/>
          <a:ahLst/>
          <a:cxnLst/>
          <a:rect l="0" t="0" r="0" b="0"/>
          <a:pathLst>
            <a:path>
              <a:moveTo>
                <a:pt x="995963" y="0"/>
              </a:moveTo>
              <a:lnTo>
                <a:pt x="995963" y="172853"/>
              </a:lnTo>
              <a:lnTo>
                <a:pt x="0" y="172853"/>
              </a:lnTo>
              <a:lnTo>
                <a:pt x="0" y="34570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24595-6436-A849-950A-54D3381283F2}">
      <dsp:nvSpPr>
        <dsp:cNvPr id="0" name=""/>
        <dsp:cNvSpPr/>
      </dsp:nvSpPr>
      <dsp:spPr>
        <a:xfrm>
          <a:off x="2815619" y="2163604"/>
          <a:ext cx="1991927" cy="345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853"/>
              </a:lnTo>
              <a:lnTo>
                <a:pt x="1991927" y="172853"/>
              </a:lnTo>
              <a:lnTo>
                <a:pt x="1991927" y="34570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BBC98-90E5-3A4D-910A-0B04C5139EA7}">
      <dsp:nvSpPr>
        <dsp:cNvPr id="0" name=""/>
        <dsp:cNvSpPr/>
      </dsp:nvSpPr>
      <dsp:spPr>
        <a:xfrm>
          <a:off x="2769899" y="2163604"/>
          <a:ext cx="91440" cy="3457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70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50BCF-A469-504C-8A1D-57F1F14BAEF1}">
      <dsp:nvSpPr>
        <dsp:cNvPr id="0" name=""/>
        <dsp:cNvSpPr/>
      </dsp:nvSpPr>
      <dsp:spPr>
        <a:xfrm>
          <a:off x="165203" y="3332421"/>
          <a:ext cx="246933" cy="757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261"/>
              </a:lnTo>
              <a:lnTo>
                <a:pt x="246933" y="75726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878CE-4482-0F42-9E14-F85F55D89327}">
      <dsp:nvSpPr>
        <dsp:cNvPr id="0" name=""/>
        <dsp:cNvSpPr/>
      </dsp:nvSpPr>
      <dsp:spPr>
        <a:xfrm>
          <a:off x="823691" y="2163604"/>
          <a:ext cx="1991927" cy="345706"/>
        </a:xfrm>
        <a:custGeom>
          <a:avLst/>
          <a:gdLst/>
          <a:ahLst/>
          <a:cxnLst/>
          <a:rect l="0" t="0" r="0" b="0"/>
          <a:pathLst>
            <a:path>
              <a:moveTo>
                <a:pt x="1991927" y="0"/>
              </a:moveTo>
              <a:lnTo>
                <a:pt x="1991927" y="172853"/>
              </a:lnTo>
              <a:lnTo>
                <a:pt x="0" y="172853"/>
              </a:lnTo>
              <a:lnTo>
                <a:pt x="0" y="34570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F88C1-D9C9-DD4E-8D8E-C764B8590D03}">
      <dsp:nvSpPr>
        <dsp:cNvPr id="0" name=""/>
        <dsp:cNvSpPr/>
      </dsp:nvSpPr>
      <dsp:spPr>
        <a:xfrm>
          <a:off x="2815619" y="994787"/>
          <a:ext cx="2987891" cy="345706"/>
        </a:xfrm>
        <a:custGeom>
          <a:avLst/>
          <a:gdLst/>
          <a:ahLst/>
          <a:cxnLst/>
          <a:rect l="0" t="0" r="0" b="0"/>
          <a:pathLst>
            <a:path>
              <a:moveTo>
                <a:pt x="2987891" y="0"/>
              </a:moveTo>
              <a:lnTo>
                <a:pt x="2987891" y="172853"/>
              </a:lnTo>
              <a:lnTo>
                <a:pt x="0" y="172853"/>
              </a:lnTo>
              <a:lnTo>
                <a:pt x="0" y="34570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DB9F8-D926-7C43-95D7-566891D7E54D}">
      <dsp:nvSpPr>
        <dsp:cNvPr id="0" name=""/>
        <dsp:cNvSpPr/>
      </dsp:nvSpPr>
      <dsp:spPr>
        <a:xfrm>
          <a:off x="4980400" y="186353"/>
          <a:ext cx="1646221" cy="808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ALSDC</a:t>
          </a:r>
        </a:p>
      </dsp:txBody>
      <dsp:txXfrm>
        <a:off x="4980400" y="186353"/>
        <a:ext cx="1646221" cy="808434"/>
      </dsp:txXfrm>
    </dsp:sp>
    <dsp:sp modelId="{E79EB826-C968-7D40-9E17-59FF8DD278AC}">
      <dsp:nvSpPr>
        <dsp:cNvPr id="0" name=""/>
        <dsp:cNvSpPr/>
      </dsp:nvSpPr>
      <dsp:spPr>
        <a:xfrm>
          <a:off x="1992509" y="1340494"/>
          <a:ext cx="1646221" cy="823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Peace</a:t>
          </a:r>
        </a:p>
      </dsp:txBody>
      <dsp:txXfrm>
        <a:off x="1992509" y="1340494"/>
        <a:ext cx="1646221" cy="823110"/>
      </dsp:txXfrm>
    </dsp:sp>
    <dsp:sp modelId="{DD26E201-0DB5-8F43-B4B2-20ACC5DEE114}">
      <dsp:nvSpPr>
        <dsp:cNvPr id="0" name=""/>
        <dsp:cNvSpPr/>
      </dsp:nvSpPr>
      <dsp:spPr>
        <a:xfrm>
          <a:off x="581" y="2509311"/>
          <a:ext cx="1646221" cy="823110"/>
        </a:xfrm>
        <a:prstGeom prst="rect">
          <a:avLst/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Project coordinator</a:t>
          </a:r>
        </a:p>
      </dsp:txBody>
      <dsp:txXfrm>
        <a:off x="581" y="2509311"/>
        <a:ext cx="1646221" cy="823110"/>
      </dsp:txXfrm>
    </dsp:sp>
    <dsp:sp modelId="{D48A30BB-460B-1949-958C-D237E66E0426}">
      <dsp:nvSpPr>
        <dsp:cNvPr id="0" name=""/>
        <dsp:cNvSpPr/>
      </dsp:nvSpPr>
      <dsp:spPr>
        <a:xfrm>
          <a:off x="412136" y="3678128"/>
          <a:ext cx="1646221" cy="823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Field officers/Volunteers</a:t>
          </a:r>
        </a:p>
      </dsp:txBody>
      <dsp:txXfrm>
        <a:off x="412136" y="3678128"/>
        <a:ext cx="1646221" cy="823110"/>
      </dsp:txXfrm>
    </dsp:sp>
    <dsp:sp modelId="{0A91E526-AF32-F44C-B89A-291475A5F10B}">
      <dsp:nvSpPr>
        <dsp:cNvPr id="0" name=""/>
        <dsp:cNvSpPr/>
      </dsp:nvSpPr>
      <dsp:spPr>
        <a:xfrm>
          <a:off x="1992509" y="2509311"/>
          <a:ext cx="1646221" cy="823110"/>
        </a:xfrm>
        <a:prstGeom prst="rect">
          <a:avLst/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Finance</a:t>
          </a:r>
        </a:p>
      </dsp:txBody>
      <dsp:txXfrm>
        <a:off x="1992509" y="2509311"/>
        <a:ext cx="1646221" cy="823110"/>
      </dsp:txXfrm>
    </dsp:sp>
    <dsp:sp modelId="{13C6EAF1-7A10-0343-AA3D-F9FC98A33659}">
      <dsp:nvSpPr>
        <dsp:cNvPr id="0" name=""/>
        <dsp:cNvSpPr/>
      </dsp:nvSpPr>
      <dsp:spPr>
        <a:xfrm>
          <a:off x="3984436" y="2509311"/>
          <a:ext cx="1646221" cy="823110"/>
        </a:xfrm>
        <a:prstGeom prst="rect">
          <a:avLst/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M&amp;E</a:t>
          </a:r>
        </a:p>
      </dsp:txBody>
      <dsp:txXfrm>
        <a:off x="3984436" y="2509311"/>
        <a:ext cx="1646221" cy="823110"/>
      </dsp:txXfrm>
    </dsp:sp>
    <dsp:sp modelId="{6E809125-5D08-E240-BCE8-D71D715EB833}">
      <dsp:nvSpPr>
        <dsp:cNvPr id="0" name=""/>
        <dsp:cNvSpPr/>
      </dsp:nvSpPr>
      <dsp:spPr>
        <a:xfrm>
          <a:off x="3984436" y="1340494"/>
          <a:ext cx="1646221" cy="823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Youth Dev</a:t>
          </a:r>
        </a:p>
      </dsp:txBody>
      <dsp:txXfrm>
        <a:off x="3984436" y="1340494"/>
        <a:ext cx="1646221" cy="823110"/>
      </dsp:txXfrm>
    </dsp:sp>
    <dsp:sp modelId="{EE615108-402A-2F4E-81D3-701BE991F621}">
      <dsp:nvSpPr>
        <dsp:cNvPr id="0" name=""/>
        <dsp:cNvSpPr/>
      </dsp:nvSpPr>
      <dsp:spPr>
        <a:xfrm>
          <a:off x="5976364" y="1340494"/>
          <a:ext cx="1646221" cy="823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HIV </a:t>
          </a:r>
        </a:p>
      </dsp:txBody>
      <dsp:txXfrm>
        <a:off x="5976364" y="1340494"/>
        <a:ext cx="1646221" cy="823110"/>
      </dsp:txXfrm>
    </dsp:sp>
    <dsp:sp modelId="{F18E4735-6F46-6E4B-82F0-32ECEF51D315}">
      <dsp:nvSpPr>
        <dsp:cNvPr id="0" name=""/>
        <dsp:cNvSpPr/>
      </dsp:nvSpPr>
      <dsp:spPr>
        <a:xfrm>
          <a:off x="7968292" y="1340494"/>
          <a:ext cx="1646221" cy="823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Environment</a:t>
          </a:r>
        </a:p>
      </dsp:txBody>
      <dsp:txXfrm>
        <a:off x="7968292" y="1340494"/>
        <a:ext cx="1646221" cy="823110"/>
      </dsp:txXfrm>
    </dsp:sp>
    <dsp:sp modelId="{BDEF6896-44C1-594B-A025-0A944644CFBB}">
      <dsp:nvSpPr>
        <dsp:cNvPr id="0" name=""/>
        <dsp:cNvSpPr/>
      </dsp:nvSpPr>
      <dsp:spPr>
        <a:xfrm>
          <a:off x="8380428" y="1266825"/>
          <a:ext cx="1646221" cy="823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Local Government &amp; Leadership</a:t>
          </a:r>
        </a:p>
      </dsp:txBody>
      <dsp:txXfrm>
        <a:off x="8380428" y="1266825"/>
        <a:ext cx="1646221" cy="823110"/>
      </dsp:txXfrm>
    </dsp:sp>
    <dsp:sp modelId="{11722A0F-0F6C-EF47-A75A-12CFD5106E5D}">
      <dsp:nvSpPr>
        <dsp:cNvPr id="0" name=""/>
        <dsp:cNvSpPr/>
      </dsp:nvSpPr>
      <dsp:spPr>
        <a:xfrm>
          <a:off x="0" y="1266833"/>
          <a:ext cx="1646221" cy="823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Disaster Management</a:t>
          </a:r>
        </a:p>
      </dsp:txBody>
      <dsp:txXfrm>
        <a:off x="0" y="1266833"/>
        <a:ext cx="1646221" cy="8231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9326D-AABB-485C-ABC0-288A8AF0EC03}">
      <dsp:nvSpPr>
        <dsp:cNvPr id="0" name=""/>
        <dsp:cNvSpPr/>
      </dsp:nvSpPr>
      <dsp:spPr>
        <a:xfrm>
          <a:off x="-90072" y="273728"/>
          <a:ext cx="6669431" cy="16281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783448-40F3-47F4-A633-01DF75451E41}">
      <dsp:nvSpPr>
        <dsp:cNvPr id="0" name=""/>
        <dsp:cNvSpPr/>
      </dsp:nvSpPr>
      <dsp:spPr>
        <a:xfrm>
          <a:off x="402435" y="640057"/>
          <a:ext cx="897221" cy="8954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EC9F3-CE7E-409B-ABE8-81EAB3883549}">
      <dsp:nvSpPr>
        <dsp:cNvPr id="0" name=""/>
        <dsp:cNvSpPr/>
      </dsp:nvSpPr>
      <dsp:spPr>
        <a:xfrm>
          <a:off x="1227315" y="253926"/>
          <a:ext cx="5268799" cy="1780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446" tIns="188446" rIns="188446" bIns="18844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i="1" kern="1200" dirty="0"/>
            <a:t>The matrix structure </a:t>
          </a:r>
          <a:r>
            <a:rPr lang="en-GB" sz="2000" kern="1200" dirty="0"/>
            <a:t>combines different structural dimensions simultaneously, for example, product divisions and geographical territories or product divisions and functional specialisms.</a:t>
          </a:r>
          <a:endParaRPr lang="en-US" sz="2000" kern="1200" dirty="0"/>
        </a:p>
      </dsp:txBody>
      <dsp:txXfrm>
        <a:off x="1227315" y="253926"/>
        <a:ext cx="5268799" cy="1780596"/>
      </dsp:txXfrm>
    </dsp:sp>
    <dsp:sp modelId="{C457C7FC-BF98-4EB8-AFEA-42DF851C4A0B}">
      <dsp:nvSpPr>
        <dsp:cNvPr id="0" name=""/>
        <dsp:cNvSpPr/>
      </dsp:nvSpPr>
      <dsp:spPr>
        <a:xfrm>
          <a:off x="-90072" y="3088742"/>
          <a:ext cx="6669431" cy="14034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7AFE5-889A-41D0-83EC-99E614E03960}">
      <dsp:nvSpPr>
        <dsp:cNvPr id="0" name=""/>
        <dsp:cNvSpPr/>
      </dsp:nvSpPr>
      <dsp:spPr>
        <a:xfrm>
          <a:off x="402435" y="3342751"/>
          <a:ext cx="897221" cy="8954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BC19F-E38D-4D0D-8764-334E706D3368}">
      <dsp:nvSpPr>
        <dsp:cNvPr id="0" name=""/>
        <dsp:cNvSpPr/>
      </dsp:nvSpPr>
      <dsp:spPr>
        <a:xfrm>
          <a:off x="1481259" y="2477756"/>
          <a:ext cx="4699324" cy="276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446" tIns="188446" rIns="188446" bIns="18844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 matrix structures, staff typically report to two managers rather than one.</a:t>
          </a:r>
        </a:p>
      </dsp:txBody>
      <dsp:txXfrm>
        <a:off x="1481259" y="2477756"/>
        <a:ext cx="4699324" cy="276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D5FD9-065E-6F45-A214-ED6B05810E9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885A7-C04F-5B42-81C6-B992B71AE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1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AA51C6C5-5C2D-DE49-ADE6-01C1C5D7C5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FACBD16-D162-094C-A20C-352DC93C78FD}" type="slidenum">
              <a:rPr lang="en-US" altLang="en-LK" sz="1200"/>
              <a:pPr eaLnBrk="1" hangingPunct="1"/>
              <a:t>5</a:t>
            </a:fld>
            <a:endParaRPr lang="en-US" altLang="en-LK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2AE0F40-C9FD-4D49-A388-EB9E54A1C7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18F841F-B9F7-3842-9073-210BE27D0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L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343A3515-EC01-2A4F-9ADC-D3B754DB0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DA5988-200E-264D-8EF8-3FD2198F300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3F4CFE2-D874-9240-BEA2-0941B6CF7B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52B9CA2D-484B-F84F-9CE7-5D7E770D90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95BF33B9-F3B1-A94B-9B06-6226EBD5B1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5B5EF8DB-A5F1-3D47-ADCD-074C865CC3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74741AF8-B95D-DA42-BBBF-7DABA1DB56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592785-F1CE-6640-B158-6CFC3EE0B0E0}" type="slidenum">
              <a:rPr lang="en-GB" altLang="en-US"/>
              <a:pPr/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64DB1A7-E027-FE42-A5CE-21B4593243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92131B-4EED-DB42-8185-D3ACB3D84AF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D9BE6E5-CFDA-C04A-8BDA-43F54F93A1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EFAB28A2-47E2-974D-8642-221EA6149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N" altLang="en-US">
                <a:latin typeface="Arial" panose="020B0604020202020204" pitchFamily="34" charset="0"/>
                <a:cs typeface="Arial" panose="020B0604020202020204" pitchFamily="34" charset="0"/>
              </a:rPr>
              <a:t>Figure 14.2 A functional structure</a:t>
            </a:r>
          </a:p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B5DBB05-109B-FE4F-84BD-DB852A0346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5E4589-7B77-2F4E-9DA6-B9239ECD30A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0FA6C53-6E7E-BC4A-A7B1-CACCB8BD5D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36798BD-EDC5-0041-A417-EE4EE4B8A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4BB59982-B7AB-1447-927B-B119721B0D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42F5CE48-2789-3D4D-A7E7-2944BD8076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D1479CE1-57E4-F246-8F68-B81368C132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12825-9CCB-DC41-9677-C04F55132FC2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079CD754-2DBF-8342-9A1D-FCCB92E837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C51107-AE16-1049-AF29-29176AA24A4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7810CF8-CC04-534C-9A80-198330EEFD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4D61C870-6DBC-2642-94CF-104A738F5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N" altLang="en-US">
                <a:latin typeface="Arial" panose="020B0604020202020204" pitchFamily="34" charset="0"/>
                <a:cs typeface="Arial" panose="020B0604020202020204" pitchFamily="34" charset="0"/>
              </a:rPr>
              <a:t>Figure 14.3 A multidivisional structure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C73D1E7-B58B-7D42-85C3-C1606932B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88D86-EFD8-6D4D-BF19-A051358FA54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EA1ED8D-31BD-AB42-8FB1-3F12A53C09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A432301-529B-F349-B04B-F89134649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8DAB11F4-9F9D-7848-8DA0-561AD2076A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8D26BCBF-FD58-044A-9A64-B91C4F4675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6F3F8B79-CF3F-6344-BC6A-38B8F4FB57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B7483B-EF74-E941-A742-BB84E9CCBA29}" type="slidenum">
              <a:rPr lang="en-GB" altLang="en-US"/>
              <a:pPr/>
              <a:t>14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FC22C0B1-5EA8-A749-B9C0-F4DD62A3BD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71E1B27D-BE6E-8445-A45B-2628A0291A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Figure 14.4 Two examples of matrix structures</a:t>
            </a:r>
          </a:p>
          <a:p>
            <a:pPr eaLnBrk="1" hangingPunct="1">
              <a:spcBef>
                <a:spcPct val="0"/>
              </a:spcBef>
              <a:defRPr/>
            </a:pPr>
            <a:endParaRPr lang="en-GB" altLang="en-US" b="1" dirty="0">
              <a:latin typeface="+mj-lt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75D46E21-5569-584B-8401-B8C07C0F94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C9F202-03DF-6B40-AE15-B3887A518A44}" type="slidenum">
              <a:rPr lang="en-GB" altLang="en-US"/>
              <a:pPr/>
              <a:t>15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48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3747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4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7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9500" y="616226"/>
            <a:ext cx="10026650" cy="1050649"/>
          </a:xfrm>
        </p:spPr>
        <p:txBody>
          <a:bodyPr anchor="ctr">
            <a:noAutofit/>
          </a:bodyPr>
          <a:lstStyle>
            <a:lvl1pPr>
              <a:defRPr sz="48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14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5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9500" y="1079500"/>
            <a:ext cx="10026650" cy="4689475"/>
          </a:xfrm>
        </p:spPr>
        <p:txBody>
          <a:bodyPr anchor="ctr">
            <a:normAutofit/>
          </a:bodyPr>
          <a:lstStyle>
            <a:lvl1pPr algn="ctr">
              <a:defRPr sz="54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2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7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2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0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9/29/21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37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098810-D395-B443-99D0-B3D9AAA90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 fontScale="90000"/>
          </a:bodyPr>
          <a:lstStyle/>
          <a:p>
            <a:r>
              <a:rPr lang="en-GB"/>
              <a:t>Organisational Strategy and Strategic Planning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4796A-FA5B-1849-9DFA-319AD05D0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GB" sz="1700" dirty="0"/>
              <a:t>FPA-SKPA Programme</a:t>
            </a:r>
          </a:p>
          <a:p>
            <a:pPr>
              <a:lnSpc>
                <a:spcPct val="115000"/>
              </a:lnSpc>
            </a:pPr>
            <a:r>
              <a:rPr lang="en-GB" sz="1700" dirty="0"/>
              <a:t>GMME –SP 8</a:t>
            </a:r>
          </a:p>
          <a:p>
            <a:pPr>
              <a:lnSpc>
                <a:spcPct val="115000"/>
              </a:lnSpc>
            </a:pPr>
            <a:r>
              <a:rPr lang="en-GB" sz="1700" dirty="0"/>
              <a:t>Lasantha </a:t>
            </a:r>
            <a:r>
              <a:rPr lang="en-GB" sz="1700" dirty="0" err="1"/>
              <a:t>Wickremesooriya</a:t>
            </a:r>
            <a:endParaRPr lang="en-GB" sz="1700" dirty="0"/>
          </a:p>
          <a:p>
            <a:pPr>
              <a:lnSpc>
                <a:spcPct val="115000"/>
              </a:lnSpc>
            </a:pPr>
            <a:r>
              <a:rPr lang="en-GB" sz="1700" dirty="0"/>
              <a:t>Consultant Strategist</a:t>
            </a:r>
          </a:p>
          <a:p>
            <a:pPr>
              <a:lnSpc>
                <a:spcPct val="115000"/>
              </a:lnSpc>
            </a:pPr>
            <a:endParaRPr lang="en-GB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51A98E-BB15-48FF-84EA-BB3F032082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519" r="11408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6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42E70E-B885-864C-B147-7E60DE119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825885"/>
              </p:ext>
            </p:extLst>
          </p:nvPr>
        </p:nvGraphicFramePr>
        <p:xfrm>
          <a:off x="1082675" y="953792"/>
          <a:ext cx="10026650" cy="4687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entagon 4">
            <a:extLst>
              <a:ext uri="{FF2B5EF4-FFF2-40B4-BE49-F238E27FC236}">
                <a16:creationId xmlns:a16="http://schemas.microsoft.com/office/drawing/2014/main" id="{8339DEC4-5A90-F545-9E51-97037F735505}"/>
              </a:ext>
            </a:extLst>
          </p:cNvPr>
          <p:cNvSpPr/>
          <p:nvPr/>
        </p:nvSpPr>
        <p:spPr>
          <a:xfrm>
            <a:off x="790414" y="953792"/>
            <a:ext cx="2014779" cy="937001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>
                  <a:solidFill>
                    <a:sysClr val="windowText" lastClr="000000"/>
                  </a:solidFill>
                </a:ln>
              </a:rPr>
              <a:t>Corporate level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A6BC5575-7F16-974A-AD22-D7ABCB8EA9C3}"/>
              </a:ext>
            </a:extLst>
          </p:cNvPr>
          <p:cNvSpPr/>
          <p:nvPr/>
        </p:nvSpPr>
        <p:spPr>
          <a:xfrm>
            <a:off x="75285" y="3167466"/>
            <a:ext cx="2014779" cy="937001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>
                  <a:solidFill>
                    <a:sysClr val="windowText" lastClr="000000"/>
                  </a:solidFill>
                </a:ln>
              </a:rPr>
              <a:t>Divisional</a:t>
            </a:r>
          </a:p>
          <a:p>
            <a:pPr algn="ctr"/>
            <a:r>
              <a:rPr lang="en-GB" dirty="0">
                <a:ln>
                  <a:solidFill>
                    <a:sysClr val="windowText" lastClr="000000"/>
                  </a:solidFill>
                </a:ln>
              </a:rPr>
              <a:t>level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04D9F82F-40F2-0D4A-A0E5-2AB4AA20A40B}"/>
              </a:ext>
            </a:extLst>
          </p:cNvPr>
          <p:cNvSpPr/>
          <p:nvPr/>
        </p:nvSpPr>
        <p:spPr>
          <a:xfrm>
            <a:off x="230268" y="5004341"/>
            <a:ext cx="2014779" cy="937001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>
                  <a:solidFill>
                    <a:sysClr val="windowText" lastClr="000000"/>
                  </a:solidFill>
                </a:ln>
              </a:rPr>
              <a:t>Functional</a:t>
            </a:r>
          </a:p>
          <a:p>
            <a:pPr algn="ctr"/>
            <a:r>
              <a:rPr lang="en-GB" dirty="0">
                <a:ln>
                  <a:solidFill>
                    <a:sysClr val="windowText" lastClr="000000"/>
                  </a:solidFill>
                </a:ln>
              </a:rPr>
              <a:t>level</a:t>
            </a:r>
          </a:p>
        </p:txBody>
      </p:sp>
    </p:spTree>
    <p:extLst>
      <p:ext uri="{BB962C8B-B14F-4D97-AF65-F5344CB8AC3E}">
        <p14:creationId xmlns:p14="http://schemas.microsoft.com/office/powerpoint/2010/main" val="408436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42E70E-B885-864C-B147-7E60DE119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08097"/>
              </p:ext>
            </p:extLst>
          </p:nvPr>
        </p:nvGraphicFramePr>
        <p:xfrm>
          <a:off x="1082675" y="953792"/>
          <a:ext cx="10026650" cy="4687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riangle 1">
            <a:extLst>
              <a:ext uri="{FF2B5EF4-FFF2-40B4-BE49-F238E27FC236}">
                <a16:creationId xmlns:a16="http://schemas.microsoft.com/office/drawing/2014/main" id="{1C6B53F6-1945-AF47-901A-452B9F9E449D}"/>
              </a:ext>
            </a:extLst>
          </p:cNvPr>
          <p:cNvSpPr/>
          <p:nvPr/>
        </p:nvSpPr>
        <p:spPr>
          <a:xfrm rot="19688735">
            <a:off x="8464069" y="3459193"/>
            <a:ext cx="3219659" cy="2597573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B0371C7-5A42-4446-ABFE-503A6F5C25B7}"/>
              </a:ext>
            </a:extLst>
          </p:cNvPr>
          <p:cNvCxnSpPr/>
          <p:nvPr/>
        </p:nvCxnSpPr>
        <p:spPr>
          <a:xfrm>
            <a:off x="8198603" y="5207431"/>
            <a:ext cx="23867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303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01C0CAB-6A03-4C6A-9FAA-21984775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>
            <a:extLst>
              <a:ext uri="{FF2B5EF4-FFF2-40B4-BE49-F238E27FC236}">
                <a16:creationId xmlns:a16="http://schemas.microsoft.com/office/drawing/2014/main" id="{F982E0B2-AA9C-441C-A08E-A9DF9CF12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922314F7-656D-4F4F-8050-CCD6FC0FC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16487D15-F7EA-1E40-92D8-B66BFA49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10" y="531814"/>
            <a:ext cx="4457690" cy="1720850"/>
          </a:xfrm>
        </p:spPr>
        <p:txBody>
          <a:bodyPr vert="horz" lIns="0" tIns="0" rIns="0" bIns="0" rtlCol="0" anchor="ctr" anchorCtr="0">
            <a:normAutofit/>
          </a:bodyPr>
          <a:lstStyle/>
          <a:p>
            <a:pPr algn="ctr"/>
            <a:r>
              <a:rPr lang="en-US" sz="2800" cap="all"/>
              <a:t>A multidivisional structure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1392239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941" name="Content Placeholder 2">
            <a:extLst>
              <a:ext uri="{FF2B5EF4-FFF2-40B4-BE49-F238E27FC236}">
                <a16:creationId xmlns:a16="http://schemas.microsoft.com/office/drawing/2014/main" id="{24A65B74-71F9-3E4C-A0BF-8B62A5F8E2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36" y="2843213"/>
            <a:ext cx="9673479" cy="3472117"/>
          </a:xfrm>
          <a:prstGeom prst="rect">
            <a:avLst/>
          </a:prstGeom>
        </p:spPr>
      </p:pic>
    </p:spTree>
  </p:cSld>
  <p:clrMapOvr>
    <a:masterClrMapping/>
  </p:clrMapOvr>
  <p:transition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E502AB9E-F7D9-4440-9A7E-492B2FF1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887" y="269876"/>
            <a:ext cx="10800522" cy="646113"/>
          </a:xfrm>
        </p:spPr>
        <p:txBody>
          <a:bodyPr>
            <a:noAutofit/>
          </a:bodyPr>
          <a:lstStyle/>
          <a:p>
            <a:pPr eaLnBrk="1" hangingPunct="1"/>
            <a:r>
              <a:rPr lang="en-US" sz="4400" dirty="0"/>
              <a:t>A multidivisional structure 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1A07D14-A520-CA4D-A5F6-F434C04EE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87" y="1803609"/>
            <a:ext cx="4386470" cy="37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indent="-274638">
              <a:spcBef>
                <a:spcPct val="20000"/>
              </a:spcBef>
              <a:buClr>
                <a:srgbClr val="007BA4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 typeface="Wingdings" pitchFamily="2" charset="2"/>
              <a:buNone/>
            </a:pPr>
            <a:r>
              <a:rPr lang="en-US" altLang="en-US" sz="2800" b="1" dirty="0"/>
              <a:t>Advantages</a:t>
            </a:r>
          </a:p>
          <a:p>
            <a:pPr eaLnBrk="1" hangingPunct="1"/>
            <a:r>
              <a:rPr lang="en-US" altLang="en-US" sz="2800" dirty="0"/>
              <a:t>More detached head office control</a:t>
            </a:r>
          </a:p>
          <a:p>
            <a:pPr eaLnBrk="1" hangingPunct="1"/>
            <a:r>
              <a:rPr lang="en-US" altLang="en-US" sz="2800" dirty="0"/>
              <a:t>Divisions develop specialised expertise</a:t>
            </a:r>
          </a:p>
          <a:p>
            <a:pPr eaLnBrk="1" hangingPunct="1"/>
            <a:r>
              <a:rPr lang="en-US" altLang="en-US" sz="2800" dirty="0"/>
              <a:t>Strategic flexibility in entering and exiting business areas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4198B947-9055-AB48-BBF5-94D207030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803609"/>
            <a:ext cx="4271963" cy="293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spcBef>
                <a:spcPct val="20000"/>
              </a:spcBef>
              <a:buClr>
                <a:srgbClr val="007BA4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Tx/>
              <a:buFont typeface="Wingdings" pitchFamily="2" charset="2"/>
              <a:buNone/>
            </a:pPr>
            <a:r>
              <a:rPr lang="en-US" altLang="en-US" sz="2800" b="1" dirty="0"/>
              <a:t>Disadvantages</a:t>
            </a:r>
          </a:p>
          <a:p>
            <a:pPr eaLnBrk="1" hangingPunct="1"/>
            <a:r>
              <a:rPr lang="en-US" altLang="en-US" sz="2800" dirty="0"/>
              <a:t>Functional duplication</a:t>
            </a:r>
          </a:p>
          <a:p>
            <a:pPr eaLnBrk="1" hangingPunct="1"/>
            <a:r>
              <a:rPr lang="en-US" altLang="en-US" sz="2800" dirty="0"/>
              <a:t>Risk excessive autonomy</a:t>
            </a:r>
          </a:p>
          <a:p>
            <a:pPr eaLnBrk="1" hangingPunct="1"/>
            <a:r>
              <a:rPr lang="en-US" altLang="en-US" sz="2800" dirty="0"/>
              <a:t>Fragmentation and low cooperation</a:t>
            </a:r>
          </a:p>
        </p:txBody>
      </p:sp>
    </p:spTree>
  </p:cSld>
  <p:clrMapOvr>
    <a:masterClrMapping/>
  </p:clrMapOvr>
  <p:transition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34" name="Title 4">
            <a:extLst>
              <a:ext uri="{FF2B5EF4-FFF2-40B4-BE49-F238E27FC236}">
                <a16:creationId xmlns:a16="http://schemas.microsoft.com/office/drawing/2014/main" id="{F77FD5F2-7EF7-3447-B46D-EC8A445EA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t>The matrix structure</a:t>
            </a:r>
            <a:endParaRPr lang="en-LK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4036" name="Content Placeholder 5">
            <a:extLst>
              <a:ext uri="{FF2B5EF4-FFF2-40B4-BE49-F238E27FC236}">
                <a16:creationId xmlns:a16="http://schemas.microsoft.com/office/drawing/2014/main" id="{1F26DEC0-5495-46E5-AE06-D438D3AE57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017113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065C98-BFAE-BA42-8B07-BB1636895445}"/>
              </a:ext>
            </a:extLst>
          </p:cNvPr>
          <p:cNvSpPr/>
          <p:nvPr/>
        </p:nvSpPr>
        <p:spPr>
          <a:xfrm>
            <a:off x="185530" y="4823011"/>
            <a:ext cx="11589026" cy="1302026"/>
          </a:xfrm>
          <a:prstGeom prst="rect">
            <a:avLst/>
          </a:prstGeom>
          <a:solidFill>
            <a:schemeClr val="accent1">
              <a:lumMod val="40000"/>
              <a:lumOff val="60000"/>
              <a:alpha val="2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Project  B - Head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7A53D4-7AF2-1846-B072-07B96841D1C9}"/>
              </a:ext>
            </a:extLst>
          </p:cNvPr>
          <p:cNvSpPr/>
          <p:nvPr/>
        </p:nvSpPr>
        <p:spPr>
          <a:xfrm>
            <a:off x="185530" y="3429000"/>
            <a:ext cx="11589026" cy="1302026"/>
          </a:xfrm>
          <a:prstGeom prst="rect">
            <a:avLst/>
          </a:prstGeom>
          <a:solidFill>
            <a:srgbClr val="4E8F00">
              <a:alpha val="24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Project  A-Head</a:t>
            </a:r>
          </a:p>
        </p:txBody>
      </p:sp>
      <p:sp>
        <p:nvSpPr>
          <p:cNvPr id="46082" name="Title 1">
            <a:extLst>
              <a:ext uri="{FF2B5EF4-FFF2-40B4-BE49-F238E27FC236}">
                <a16:creationId xmlns:a16="http://schemas.microsoft.com/office/drawing/2014/main" id="{6EBFA71E-E8E8-804A-88BB-97C7FBA2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0350"/>
            <a:ext cx="8229600" cy="641350"/>
          </a:xfrm>
        </p:spPr>
        <p:txBody>
          <a:bodyPr/>
          <a:lstStyle/>
          <a:p>
            <a:pPr eaLnBrk="1" hangingPunct="1"/>
            <a:r>
              <a:rPr dirty="0"/>
              <a:t>Matrix structures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ED4163-5929-CC43-9894-D2FD6E7858E3}"/>
              </a:ext>
            </a:extLst>
          </p:cNvPr>
          <p:cNvSpPr/>
          <p:nvPr/>
        </p:nvSpPr>
        <p:spPr>
          <a:xfrm>
            <a:off x="2093844" y="2299251"/>
            <a:ext cx="23058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Operations Manager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855A31-AE42-004B-8648-EC903369E990}"/>
              </a:ext>
            </a:extLst>
          </p:cNvPr>
          <p:cNvSpPr/>
          <p:nvPr/>
        </p:nvSpPr>
        <p:spPr>
          <a:xfrm>
            <a:off x="4552122" y="2299251"/>
            <a:ext cx="23058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Advocacy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73EEF1-305B-134E-844D-5785EE1C96FD}"/>
              </a:ext>
            </a:extLst>
          </p:cNvPr>
          <p:cNvSpPr/>
          <p:nvPr/>
        </p:nvSpPr>
        <p:spPr>
          <a:xfrm>
            <a:off x="7010400" y="2299251"/>
            <a:ext cx="23058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Communications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2AF0B6-DFDF-644B-B25E-5E408B1BF3D0}"/>
              </a:ext>
            </a:extLst>
          </p:cNvPr>
          <p:cNvSpPr/>
          <p:nvPr/>
        </p:nvSpPr>
        <p:spPr>
          <a:xfrm>
            <a:off x="9468678" y="2299251"/>
            <a:ext cx="23058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Finance &amp; Administration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7F640A-7CEC-DB4F-BF61-238D7D81897B}"/>
              </a:ext>
            </a:extLst>
          </p:cNvPr>
          <p:cNvSpPr/>
          <p:nvPr/>
        </p:nvSpPr>
        <p:spPr>
          <a:xfrm>
            <a:off x="2093844" y="3644350"/>
            <a:ext cx="2305878" cy="914400"/>
          </a:xfrm>
          <a:prstGeom prst="rect">
            <a:avLst/>
          </a:prstGeom>
          <a:solidFill>
            <a:srgbClr val="4E8F00">
              <a:alpha val="8274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Operations 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346336-226B-4149-ADDA-048DD138CD4F}"/>
              </a:ext>
            </a:extLst>
          </p:cNvPr>
          <p:cNvSpPr/>
          <p:nvPr/>
        </p:nvSpPr>
        <p:spPr>
          <a:xfrm>
            <a:off x="4552122" y="3644350"/>
            <a:ext cx="2305878" cy="914400"/>
          </a:xfrm>
          <a:prstGeom prst="rect">
            <a:avLst/>
          </a:prstGeom>
          <a:solidFill>
            <a:srgbClr val="4E8F00">
              <a:alpha val="8274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Advocacy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665D8E-1B45-C84D-819A-A64CEDF7E4AB}"/>
              </a:ext>
            </a:extLst>
          </p:cNvPr>
          <p:cNvSpPr/>
          <p:nvPr/>
        </p:nvSpPr>
        <p:spPr>
          <a:xfrm>
            <a:off x="7010400" y="3644350"/>
            <a:ext cx="2305878" cy="914400"/>
          </a:xfrm>
          <a:prstGeom prst="rect">
            <a:avLst/>
          </a:prstGeom>
          <a:solidFill>
            <a:srgbClr val="4E8F00">
              <a:alpha val="8274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Communications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5351CF-0D0D-E242-A407-00522A5FCEB3}"/>
              </a:ext>
            </a:extLst>
          </p:cNvPr>
          <p:cNvSpPr/>
          <p:nvPr/>
        </p:nvSpPr>
        <p:spPr>
          <a:xfrm>
            <a:off x="9468678" y="3644350"/>
            <a:ext cx="2305878" cy="914400"/>
          </a:xfrm>
          <a:prstGeom prst="rect">
            <a:avLst/>
          </a:prstGeom>
          <a:solidFill>
            <a:srgbClr val="4E8F00">
              <a:alpha val="8274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Finance &amp; Administration Group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D45CF1-EEE3-E043-86CE-AA5E74D1C9D3}"/>
              </a:ext>
            </a:extLst>
          </p:cNvPr>
          <p:cNvSpPr/>
          <p:nvPr/>
        </p:nvSpPr>
        <p:spPr>
          <a:xfrm>
            <a:off x="5857461" y="1117049"/>
            <a:ext cx="2305878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Head of Operations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82C18D3-E741-AE40-A41B-A6D0CD264FE0}"/>
              </a:ext>
            </a:extLst>
          </p:cNvPr>
          <p:cNvSpPr/>
          <p:nvPr/>
        </p:nvSpPr>
        <p:spPr>
          <a:xfrm>
            <a:off x="2093844" y="4959627"/>
            <a:ext cx="2305878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82745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Operations 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2F6FB0-BA44-5944-B1EE-7C6E3D79E74C}"/>
              </a:ext>
            </a:extLst>
          </p:cNvPr>
          <p:cNvSpPr/>
          <p:nvPr/>
        </p:nvSpPr>
        <p:spPr>
          <a:xfrm>
            <a:off x="4552122" y="4959627"/>
            <a:ext cx="2305878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82745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Advocacy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2F499F-73C3-7045-8FB3-56D7046684D8}"/>
              </a:ext>
            </a:extLst>
          </p:cNvPr>
          <p:cNvSpPr/>
          <p:nvPr/>
        </p:nvSpPr>
        <p:spPr>
          <a:xfrm>
            <a:off x="7010400" y="4959627"/>
            <a:ext cx="2305878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82745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Communications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3A374C-BFDA-0943-B934-990CBA7A30C9}"/>
              </a:ext>
            </a:extLst>
          </p:cNvPr>
          <p:cNvSpPr/>
          <p:nvPr/>
        </p:nvSpPr>
        <p:spPr>
          <a:xfrm>
            <a:off x="9468678" y="4959627"/>
            <a:ext cx="2305878" cy="914400"/>
          </a:xfrm>
          <a:prstGeom prst="rect">
            <a:avLst/>
          </a:prstGeom>
          <a:solidFill>
            <a:schemeClr val="accent2">
              <a:lumMod val="60000"/>
              <a:lumOff val="40000"/>
              <a:alpha val="82745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Finance &amp; Administration Group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1F54A1D-01EE-BF40-8593-0BDE33C57339}"/>
              </a:ext>
            </a:extLst>
          </p:cNvPr>
          <p:cNvCxnSpPr/>
          <p:nvPr/>
        </p:nvCxnSpPr>
        <p:spPr>
          <a:xfrm>
            <a:off x="1069383" y="1642820"/>
            <a:ext cx="0" cy="1786180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90A075B-5A90-EC49-9337-54D0F93FCEAA}"/>
              </a:ext>
            </a:extLst>
          </p:cNvPr>
          <p:cNvCxnSpPr>
            <a:endCxn id="16" idx="1"/>
          </p:cNvCxnSpPr>
          <p:nvPr/>
        </p:nvCxnSpPr>
        <p:spPr>
          <a:xfrm flipV="1">
            <a:off x="1069383" y="1574249"/>
            <a:ext cx="4788078" cy="6857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F68F034-166C-1449-A46A-4A23B79C6187}"/>
              </a:ext>
            </a:extLst>
          </p:cNvPr>
          <p:cNvCxnSpPr/>
          <p:nvPr/>
        </p:nvCxnSpPr>
        <p:spPr>
          <a:xfrm>
            <a:off x="3254644" y="3037668"/>
            <a:ext cx="0" cy="805912"/>
          </a:xfrm>
          <a:prstGeom prst="straightConnector1">
            <a:avLst/>
          </a:prstGeom>
          <a:ln w="317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65BB4A1-543C-E545-B438-173145EC004A}"/>
              </a:ext>
            </a:extLst>
          </p:cNvPr>
          <p:cNvCxnSpPr/>
          <p:nvPr/>
        </p:nvCxnSpPr>
        <p:spPr>
          <a:xfrm>
            <a:off x="1981200" y="4091553"/>
            <a:ext cx="1273444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F429413-7EE4-5243-9955-6CB4819DD377}"/>
              </a:ext>
            </a:extLst>
          </p:cNvPr>
          <p:cNvCxnSpPr>
            <a:stCxn id="16" idx="2"/>
          </p:cNvCxnSpPr>
          <p:nvPr/>
        </p:nvCxnSpPr>
        <p:spPr>
          <a:xfrm flipH="1">
            <a:off x="3797085" y="2031449"/>
            <a:ext cx="3213315" cy="26780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8110FF3-9667-6740-967D-31C9EBCC5834}"/>
              </a:ext>
            </a:extLst>
          </p:cNvPr>
          <p:cNvCxnSpPr>
            <a:stCxn id="16" idx="2"/>
            <a:endCxn id="7" idx="0"/>
          </p:cNvCxnSpPr>
          <p:nvPr/>
        </p:nvCxnSpPr>
        <p:spPr>
          <a:xfrm>
            <a:off x="7010400" y="2031449"/>
            <a:ext cx="3611217" cy="26780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0C82D04-1737-6142-BE93-A38ADDA5F887}"/>
              </a:ext>
            </a:extLst>
          </p:cNvPr>
          <p:cNvCxnSpPr>
            <a:stCxn id="16" idx="2"/>
          </p:cNvCxnSpPr>
          <p:nvPr/>
        </p:nvCxnSpPr>
        <p:spPr>
          <a:xfrm flipH="1">
            <a:off x="6096000" y="2031449"/>
            <a:ext cx="914400" cy="26780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7C79523-EFF6-D848-8AB7-B943A76FBFF2}"/>
              </a:ext>
            </a:extLst>
          </p:cNvPr>
          <p:cNvCxnSpPr>
            <a:stCxn id="16" idx="2"/>
            <a:endCxn id="6" idx="0"/>
          </p:cNvCxnSpPr>
          <p:nvPr/>
        </p:nvCxnSpPr>
        <p:spPr>
          <a:xfrm>
            <a:off x="7010400" y="2031449"/>
            <a:ext cx="1152939" cy="26780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FB080D-BA1B-5C45-8BC5-492C03AD73D6}"/>
              </a:ext>
            </a:extLst>
          </p:cNvPr>
          <p:cNvSpPr/>
          <p:nvPr/>
        </p:nvSpPr>
        <p:spPr>
          <a:xfrm>
            <a:off x="301487" y="1817176"/>
            <a:ext cx="11589026" cy="1302026"/>
          </a:xfrm>
          <a:prstGeom prst="rect">
            <a:avLst/>
          </a:prstGeom>
          <a:solidFill>
            <a:srgbClr val="4E8F00">
              <a:alpha val="24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Project  A - Head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062414-D860-7444-8404-BAC222FFE175}"/>
              </a:ext>
            </a:extLst>
          </p:cNvPr>
          <p:cNvSpPr/>
          <p:nvPr/>
        </p:nvSpPr>
        <p:spPr>
          <a:xfrm>
            <a:off x="2209801" y="2032526"/>
            <a:ext cx="2305878" cy="914400"/>
          </a:xfrm>
          <a:prstGeom prst="rect">
            <a:avLst/>
          </a:prstGeom>
          <a:solidFill>
            <a:srgbClr val="4E8F00">
              <a:alpha val="8274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Operations 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636032-69CB-334C-83C5-95AD5A75B773}"/>
              </a:ext>
            </a:extLst>
          </p:cNvPr>
          <p:cNvSpPr/>
          <p:nvPr/>
        </p:nvSpPr>
        <p:spPr>
          <a:xfrm>
            <a:off x="4668079" y="2032526"/>
            <a:ext cx="2305878" cy="914400"/>
          </a:xfrm>
          <a:prstGeom prst="rect">
            <a:avLst/>
          </a:prstGeom>
          <a:solidFill>
            <a:srgbClr val="4E8F00">
              <a:alpha val="8274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Advocacy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8D8C4F-19A9-0F41-A954-E7EF9A6383A5}"/>
              </a:ext>
            </a:extLst>
          </p:cNvPr>
          <p:cNvSpPr/>
          <p:nvPr/>
        </p:nvSpPr>
        <p:spPr>
          <a:xfrm>
            <a:off x="7126357" y="2032526"/>
            <a:ext cx="2305878" cy="914400"/>
          </a:xfrm>
          <a:prstGeom prst="rect">
            <a:avLst/>
          </a:prstGeom>
          <a:solidFill>
            <a:srgbClr val="4E8F00">
              <a:alpha val="8274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Communications</a:t>
            </a:r>
          </a:p>
          <a:p>
            <a:pPr algn="ctr"/>
            <a:r>
              <a:rPr lang="en-GB" dirty="0"/>
              <a:t>Group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620317-0638-014F-A262-FDDD2C9FD8E1}"/>
              </a:ext>
            </a:extLst>
          </p:cNvPr>
          <p:cNvSpPr/>
          <p:nvPr/>
        </p:nvSpPr>
        <p:spPr>
          <a:xfrm>
            <a:off x="9584635" y="2032526"/>
            <a:ext cx="2305878" cy="914400"/>
          </a:xfrm>
          <a:prstGeom prst="rect">
            <a:avLst/>
          </a:prstGeom>
          <a:solidFill>
            <a:srgbClr val="4E8F00">
              <a:alpha val="8274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Finance &amp; Administration Group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6AF58C-21D2-C240-8CC5-715E6AA6E0BB}"/>
              </a:ext>
            </a:extLst>
          </p:cNvPr>
          <p:cNvSpPr/>
          <p:nvPr/>
        </p:nvSpPr>
        <p:spPr>
          <a:xfrm>
            <a:off x="2209801" y="3738799"/>
            <a:ext cx="2305878" cy="2278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Permanent operational staff</a:t>
            </a:r>
          </a:p>
          <a:p>
            <a:pPr algn="ctr"/>
            <a:r>
              <a:rPr lang="en-GB" dirty="0"/>
              <a:t>+</a:t>
            </a:r>
          </a:p>
          <a:p>
            <a:pPr algn="ctr"/>
            <a:r>
              <a:rPr lang="en-GB" dirty="0"/>
              <a:t>Contract staff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9DAB51-2AAA-6341-95E5-793897F92029}"/>
              </a:ext>
            </a:extLst>
          </p:cNvPr>
          <p:cNvCxnSpPr>
            <a:endCxn id="9" idx="0"/>
          </p:cNvCxnSpPr>
          <p:nvPr/>
        </p:nvCxnSpPr>
        <p:spPr>
          <a:xfrm>
            <a:off x="3347634" y="2946926"/>
            <a:ext cx="15106" cy="791873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598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52E98D5D-B186-FF47-91F8-1DB7338CB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0350"/>
            <a:ext cx="8229600" cy="641350"/>
          </a:xfrm>
        </p:spPr>
        <p:txBody>
          <a:bodyPr>
            <a:noAutofit/>
          </a:bodyPr>
          <a:lstStyle/>
          <a:p>
            <a:pPr eaLnBrk="1" hangingPunct="1"/>
            <a:r>
              <a:rPr sz="4400" dirty="0"/>
              <a:t>Matrix structures</a:t>
            </a:r>
          </a:p>
        </p:txBody>
      </p:sp>
      <p:sp>
        <p:nvSpPr>
          <p:cNvPr id="397318" name="Rectangle 6">
            <a:extLst>
              <a:ext uri="{FF2B5EF4-FFF2-40B4-BE49-F238E27FC236}">
                <a16:creationId xmlns:a16="http://schemas.microsoft.com/office/drawing/2014/main" id="{D142CD80-F7EE-2247-9048-7B3D8CA4F66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063750" y="2385219"/>
            <a:ext cx="4032250" cy="20875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800" b="1" dirty="0"/>
              <a:t>Advantages</a:t>
            </a:r>
          </a:p>
          <a:p>
            <a:pPr marL="233363" indent="-233363">
              <a:buFont typeface="Arial" charset="0"/>
              <a:buChar char="•"/>
              <a:defRPr/>
            </a:pPr>
            <a:r>
              <a:rPr lang="en-US" altLang="en-US" sz="2800" dirty="0"/>
              <a:t>Allows specialization</a:t>
            </a:r>
          </a:p>
          <a:p>
            <a:pPr marL="233363" indent="-233363">
              <a:buFont typeface="Arial" charset="0"/>
              <a:buChar char="•"/>
              <a:defRPr/>
            </a:pPr>
            <a:r>
              <a:rPr lang="en-US" altLang="en-US" sz="2800" dirty="0"/>
              <a:t>Responsive to different needs.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sz="2800" dirty="0"/>
          </a:p>
        </p:txBody>
      </p:sp>
      <p:sp>
        <p:nvSpPr>
          <p:cNvPr id="397319" name="Rectangle 7">
            <a:extLst>
              <a:ext uri="{FF2B5EF4-FFF2-40B4-BE49-F238E27FC236}">
                <a16:creationId xmlns:a16="http://schemas.microsoft.com/office/drawing/2014/main" id="{AB629E48-58F9-E845-8937-56AA518216C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819578" y="2385219"/>
            <a:ext cx="4138613" cy="23939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800" b="1" dirty="0"/>
              <a:t>Disadvantages</a:t>
            </a:r>
          </a:p>
          <a:p>
            <a:pPr marL="242888" indent="-242888">
              <a:buFont typeface="Arial" charset="0"/>
              <a:buChar char="•"/>
              <a:defRPr/>
            </a:pPr>
            <a:r>
              <a:rPr lang="en-US" altLang="en-US" sz="2800" dirty="0"/>
              <a:t>Conflict between structural dimensions</a:t>
            </a:r>
          </a:p>
          <a:p>
            <a:pPr marL="242888" indent="-242888">
              <a:buFont typeface="Arial" charset="0"/>
              <a:buChar char="•"/>
              <a:defRPr/>
            </a:pPr>
            <a:r>
              <a:rPr lang="en-US" altLang="en-US" sz="2800" dirty="0"/>
              <a:t>Slow decision making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7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7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7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7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7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8" grpId="0" build="p" autoUpdateAnimBg="0"/>
      <p:bldP spid="3973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EFB1E9-EC3F-A848-A286-14D63E1289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Which structure is best?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C281D16-4B97-0848-8A43-81C11B134F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0" dirty="0">
                <a:solidFill>
                  <a:srgbClr val="FF9300">
                    <a:alpha val="70000"/>
                  </a:srgbClr>
                </a:solidFill>
              </a:rPr>
              <a:t>Depends on the purpose, goals and the organisation’s philosophy</a:t>
            </a:r>
          </a:p>
        </p:txBody>
      </p:sp>
    </p:spTree>
    <p:extLst>
      <p:ext uri="{BB962C8B-B14F-4D97-AF65-F5344CB8AC3E}">
        <p14:creationId xmlns:p14="http://schemas.microsoft.com/office/powerpoint/2010/main" val="410438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C44CEAB7-BF5F-5342-9680-5E2A7220BE2F}"/>
              </a:ext>
            </a:extLst>
          </p:cNvPr>
          <p:cNvGrpSpPr/>
          <p:nvPr/>
        </p:nvGrpSpPr>
        <p:grpSpPr>
          <a:xfrm>
            <a:off x="236394" y="1780377"/>
            <a:ext cx="11719212" cy="3893311"/>
            <a:chOff x="146370" y="1508528"/>
            <a:chExt cx="11719212" cy="3893311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8079B73-68FB-9049-AD67-5D51AE971CF3}"/>
                </a:ext>
              </a:extLst>
            </p:cNvPr>
            <p:cNvGrpSpPr/>
            <p:nvPr/>
          </p:nvGrpSpPr>
          <p:grpSpPr>
            <a:xfrm>
              <a:off x="146370" y="1508528"/>
              <a:ext cx="11719212" cy="3893311"/>
              <a:chOff x="146370" y="1508528"/>
              <a:chExt cx="11719212" cy="3893311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A88F232-619B-DB4B-8994-BED2FE40C769}"/>
                  </a:ext>
                </a:extLst>
              </p:cNvPr>
              <p:cNvGrpSpPr/>
              <p:nvPr/>
            </p:nvGrpSpPr>
            <p:grpSpPr>
              <a:xfrm>
                <a:off x="146370" y="1625578"/>
                <a:ext cx="11719212" cy="3606844"/>
                <a:chOff x="116552" y="1625578"/>
                <a:chExt cx="11719212" cy="360684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BA63B5C1-FCF0-3E4D-8AC1-04D4A4F8B121}"/>
                    </a:ext>
                  </a:extLst>
                </p:cNvPr>
                <p:cNvSpPr/>
                <p:nvPr/>
              </p:nvSpPr>
              <p:spPr>
                <a:xfrm>
                  <a:off x="116552" y="3061252"/>
                  <a:ext cx="1263065" cy="735496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Mandate</a:t>
                  </a: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9F98C87A-46CB-D145-B338-FEB7814AF9E5}"/>
                    </a:ext>
                  </a:extLst>
                </p:cNvPr>
                <p:cNvSpPr/>
                <p:nvPr/>
              </p:nvSpPr>
              <p:spPr>
                <a:xfrm>
                  <a:off x="1454288" y="3064400"/>
                  <a:ext cx="1385515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Aspirations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CC16E4D-9BD0-9F4D-9401-2CC17B6340B1}"/>
                    </a:ext>
                  </a:extLst>
                </p:cNvPr>
                <p:cNvSpPr/>
                <p:nvPr/>
              </p:nvSpPr>
              <p:spPr>
                <a:xfrm>
                  <a:off x="3031234" y="1625578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Stakeholder analysis</a:t>
                  </a: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1C439708-4523-C542-A191-191C90D26551}"/>
                    </a:ext>
                  </a:extLst>
                </p:cNvPr>
                <p:cNvSpPr/>
                <p:nvPr/>
              </p:nvSpPr>
              <p:spPr>
                <a:xfrm>
                  <a:off x="3031234" y="2985051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Environmental Analysis</a:t>
                  </a: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C051DB36-9263-8B4D-8AEB-CF3C2DA8CF63}"/>
                    </a:ext>
                  </a:extLst>
                </p:cNvPr>
                <p:cNvSpPr/>
                <p:nvPr/>
              </p:nvSpPr>
              <p:spPr>
                <a:xfrm>
                  <a:off x="3031234" y="4318022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Resources &amp; </a:t>
                  </a:r>
                </a:p>
                <a:p>
                  <a:pPr algn="ctr"/>
                  <a:r>
                    <a:rPr lang="en-GB" dirty="0"/>
                    <a:t>Capability Analysis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DF8E39C9-D51E-5E49-9092-608B8719DAAA}"/>
                    </a:ext>
                  </a:extLst>
                </p:cNvPr>
                <p:cNvSpPr/>
                <p:nvPr/>
              </p:nvSpPr>
              <p:spPr>
                <a:xfrm>
                  <a:off x="5144364" y="2834307"/>
                  <a:ext cx="1307327" cy="1215887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Identifying Strategic Issues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7A1E17F-5C62-EE4C-8498-70530ABEE8CD}"/>
                    </a:ext>
                  </a:extLst>
                </p:cNvPr>
                <p:cNvSpPr/>
                <p:nvPr/>
              </p:nvSpPr>
              <p:spPr>
                <a:xfrm>
                  <a:off x="6565456" y="3064400"/>
                  <a:ext cx="1307327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Strategic  Initiatives</a:t>
                  </a: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E364E67D-C917-B544-B0E8-3F5975D2DCB9}"/>
                    </a:ext>
                  </a:extLst>
                </p:cNvPr>
                <p:cNvSpPr/>
                <p:nvPr/>
              </p:nvSpPr>
              <p:spPr>
                <a:xfrm>
                  <a:off x="7986548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Structure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DD38570-7E0A-8A4A-9969-7F15C6F37C43}"/>
                    </a:ext>
                  </a:extLst>
                </p:cNvPr>
                <p:cNvSpPr/>
                <p:nvPr/>
              </p:nvSpPr>
              <p:spPr>
                <a:xfrm>
                  <a:off x="9412278" y="2971800"/>
                  <a:ext cx="989275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Plan</a:t>
                  </a:r>
                </a:p>
                <a:p>
                  <a:pPr algn="ctr"/>
                  <a:r>
                    <a:rPr lang="en-GB" dirty="0"/>
                    <a:t>of</a:t>
                  </a:r>
                </a:p>
                <a:p>
                  <a:pPr algn="ctr"/>
                  <a:r>
                    <a:rPr lang="en-GB" dirty="0"/>
                    <a:t>Actions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4AF7CA0B-A03A-3249-A84D-507EDE670C27}"/>
                    </a:ext>
                  </a:extLst>
                </p:cNvPr>
                <p:cNvSpPr/>
                <p:nvPr/>
              </p:nvSpPr>
              <p:spPr>
                <a:xfrm>
                  <a:off x="10519956" y="2985051"/>
                  <a:ext cx="131580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/>
                    <a:t>Monitoring </a:t>
                  </a:r>
                </a:p>
                <a:p>
                  <a:pPr algn="ctr"/>
                  <a:r>
                    <a:rPr lang="en-GB" sz="1600" dirty="0"/>
                    <a:t>&amp; </a:t>
                  </a:r>
                </a:p>
                <a:p>
                  <a:pPr algn="ctr"/>
                  <a:r>
                    <a:rPr lang="en-GB" sz="1600" dirty="0"/>
                    <a:t>Evaluation</a:t>
                  </a:r>
                </a:p>
              </p:txBody>
            </p:sp>
          </p:grp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07D7680-7B43-F84A-B1E6-279A8729F0D0}"/>
                  </a:ext>
                </a:extLst>
              </p:cNvPr>
              <p:cNvSpPr/>
              <p:nvPr/>
            </p:nvSpPr>
            <p:spPr>
              <a:xfrm>
                <a:off x="2937277" y="1508528"/>
                <a:ext cx="2047659" cy="3840944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Elbow Connector 27">
                <a:extLst>
                  <a:ext uri="{FF2B5EF4-FFF2-40B4-BE49-F238E27FC236}">
                    <a16:creationId xmlns:a16="http://schemas.microsoft.com/office/drawing/2014/main" id="{D96EF754-C1A4-1748-9C2F-3240F5DF6471}"/>
                  </a:ext>
                </a:extLst>
              </p:cNvPr>
              <p:cNvCxnSpPr>
                <a:stCxn id="14" idx="2"/>
              </p:cNvCxnSpPr>
              <p:nvPr/>
            </p:nvCxnSpPr>
            <p:spPr>
              <a:xfrm rot="5400000">
                <a:off x="7851277" y="1876020"/>
                <a:ext cx="1332971" cy="5379833"/>
              </a:xfrm>
              <a:prstGeom prst="bentConnector2">
                <a:avLst/>
              </a:prstGeom>
              <a:ln w="22225">
                <a:solidFill>
                  <a:schemeClr val="accent5">
                    <a:lumMod val="75000"/>
                  </a:schemeClr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1F386DAC-6513-DE4C-98E0-3E5BCDC70E4F}"/>
                  </a:ext>
                </a:extLst>
              </p:cNvPr>
              <p:cNvCxnSpPr>
                <a:endCxn id="9" idx="2"/>
              </p:cNvCxnSpPr>
              <p:nvPr/>
            </p:nvCxnSpPr>
            <p:spPr>
              <a:xfrm flipV="1">
                <a:off x="5827845" y="4050194"/>
                <a:ext cx="1" cy="1182228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64FC87-8079-2E4A-A194-43689C47D7EF}"/>
                  </a:ext>
                </a:extLst>
              </p:cNvPr>
              <p:cNvSpPr txBox="1"/>
              <p:nvPr/>
            </p:nvSpPr>
            <p:spPr>
              <a:xfrm>
                <a:off x="7401214" y="4641308"/>
                <a:ext cx="1853509" cy="36933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Feedback loop</a:t>
                </a:r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FBC8FBF6-DF03-F24F-A769-CCDD2A968F42}"/>
                  </a:ext>
                </a:extLst>
              </p:cNvPr>
              <p:cNvCxnSpPr>
                <a:endCxn id="13" idx="2"/>
              </p:cNvCxnSpPr>
              <p:nvPr/>
            </p:nvCxnSpPr>
            <p:spPr>
              <a:xfrm flipV="1">
                <a:off x="9922476" y="3886200"/>
                <a:ext cx="14258" cy="1346222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Chevron 35">
                <a:extLst>
                  <a:ext uri="{FF2B5EF4-FFF2-40B4-BE49-F238E27FC236}">
                    <a16:creationId xmlns:a16="http://schemas.microsoft.com/office/drawing/2014/main" id="{CFC2113C-899D-7C42-BE5A-88C957591A01}"/>
                  </a:ext>
                </a:extLst>
              </p:cNvPr>
              <p:cNvSpPr/>
              <p:nvPr/>
            </p:nvSpPr>
            <p:spPr>
              <a:xfrm rot="10800000">
                <a:off x="10431371" y="5063006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Chevron 36">
                <a:extLst>
                  <a:ext uri="{FF2B5EF4-FFF2-40B4-BE49-F238E27FC236}">
                    <a16:creationId xmlns:a16="http://schemas.microsoft.com/office/drawing/2014/main" id="{79C89BC9-B20A-9940-B17E-742F8BC8EB42}"/>
                  </a:ext>
                </a:extLst>
              </p:cNvPr>
              <p:cNvSpPr/>
              <p:nvPr/>
            </p:nvSpPr>
            <p:spPr>
              <a:xfrm rot="10800000">
                <a:off x="8181036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Chevron 37">
                <a:extLst>
                  <a:ext uri="{FF2B5EF4-FFF2-40B4-BE49-F238E27FC236}">
                    <a16:creationId xmlns:a16="http://schemas.microsoft.com/office/drawing/2014/main" id="{AEE636B1-139D-7C41-9B15-507CB6C3AC14}"/>
                  </a:ext>
                </a:extLst>
              </p:cNvPr>
              <p:cNvSpPr/>
              <p:nvPr/>
            </p:nvSpPr>
            <p:spPr>
              <a:xfrm rot="10800000">
                <a:off x="6360893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5ED9398-5D06-D941-B19F-F4AC8B921C4D}"/>
                </a:ext>
              </a:extLst>
            </p:cNvPr>
            <p:cNvCxnSpPr/>
            <p:nvPr/>
          </p:nvCxnSpPr>
          <p:spPr>
            <a:xfrm>
              <a:off x="1182013" y="328005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2D7CFBE-7E61-ED42-9E6A-28C0FF173844}"/>
                </a:ext>
              </a:extLst>
            </p:cNvPr>
            <p:cNvCxnSpPr/>
            <p:nvPr/>
          </p:nvCxnSpPr>
          <p:spPr>
            <a:xfrm>
              <a:off x="2683316" y="326497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7020C31-4D01-604B-BB94-AB3181209C40}"/>
                </a:ext>
              </a:extLst>
            </p:cNvPr>
            <p:cNvCxnSpPr/>
            <p:nvPr/>
          </p:nvCxnSpPr>
          <p:spPr>
            <a:xfrm>
              <a:off x="4730975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684216E-6EB7-0642-95D0-8664B71F794C}"/>
                </a:ext>
              </a:extLst>
            </p:cNvPr>
            <p:cNvCxnSpPr/>
            <p:nvPr/>
          </p:nvCxnSpPr>
          <p:spPr>
            <a:xfrm>
              <a:off x="6341313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2C3AAA6-9970-A443-9923-85AA2BF7AD9D}"/>
                </a:ext>
              </a:extLst>
            </p:cNvPr>
            <p:cNvCxnSpPr/>
            <p:nvPr/>
          </p:nvCxnSpPr>
          <p:spPr>
            <a:xfrm>
              <a:off x="7648640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4CDB841-10D5-AA47-98C8-2E3AE1807132}"/>
                </a:ext>
              </a:extLst>
            </p:cNvPr>
            <p:cNvCxnSpPr/>
            <p:nvPr/>
          </p:nvCxnSpPr>
          <p:spPr>
            <a:xfrm>
              <a:off x="9188135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C77D26C-D634-1F4C-8444-A9590CBC7D9D}"/>
                </a:ext>
              </a:extLst>
            </p:cNvPr>
            <p:cNvCxnSpPr/>
            <p:nvPr/>
          </p:nvCxnSpPr>
          <p:spPr>
            <a:xfrm>
              <a:off x="10177410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06B6D51-016E-9C47-A419-03E559808E85}"/>
              </a:ext>
            </a:extLst>
          </p:cNvPr>
          <p:cNvSpPr txBox="1"/>
          <p:nvPr/>
        </p:nvSpPr>
        <p:spPr>
          <a:xfrm>
            <a:off x="298764" y="276048"/>
            <a:ext cx="1165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The Decision Flow for Strategic Planning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0C9243-4E36-1B40-B3FA-768917DAA7C4}"/>
              </a:ext>
            </a:extLst>
          </p:cNvPr>
          <p:cNvSpPr/>
          <p:nvPr/>
        </p:nvSpPr>
        <p:spPr>
          <a:xfrm>
            <a:off x="3011578" y="1780377"/>
            <a:ext cx="2047659" cy="395799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73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40081D-8F80-5A44-8832-B4C8C240F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1" y="1089025"/>
            <a:ext cx="7797799" cy="1532951"/>
          </a:xfrm>
        </p:spPr>
        <p:txBody>
          <a:bodyPr>
            <a:normAutofit/>
          </a:bodyPr>
          <a:lstStyle/>
          <a:p>
            <a:r>
              <a:rPr lang="en-GB" dirty="0"/>
              <a:t>Organisation Structure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E663B-8A49-EA4B-AE14-70F2501E7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248000"/>
            <a:ext cx="5575300" cy="1520975"/>
          </a:xfrm>
        </p:spPr>
        <p:txBody>
          <a:bodyPr>
            <a:normAutofit/>
          </a:bodyPr>
          <a:lstStyle/>
          <a:p>
            <a:r>
              <a:rPr lang="en-GB" i="0" dirty="0">
                <a:solidFill>
                  <a:srgbClr val="FF9300"/>
                </a:solidFill>
              </a:rPr>
              <a:t>Purposeful and Goal Oriented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E013D9-9421-47E7-9080-30F6E544B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87925" y="2840038"/>
            <a:ext cx="2216150" cy="1177924"/>
            <a:chOff x="4987925" y="2840038"/>
            <a:chExt cx="2216150" cy="11779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109F7CF-3139-48B9-AF7B-9BD2941A8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5A838F8-C7B5-4988-81A9-B02E6C8F9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5B86A1A-402F-4AE2-B5E6-B8A5FB16CD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4A0542D-9B1C-46B1-82B5-54470B69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F3AFD408-F48C-4C50-8D5E-5DD627179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C45F007-BD45-43C0-8579-5601F9CA7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7131E1B-CE62-4AB1-A2D9-02E823C9B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745E8D88-C0BB-4D1C-B240-D441BBA6F7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AAB960BE-12F5-4ADA-AA9E-0EC5425641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7E9BB9F7-7101-4BF3-9191-5893E4C582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D0710A9C-48A5-404F-9EC4-D486FCDFDA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5111EC00-4B3D-478C-AD25-F35644013E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350412DA-ED08-4AFA-AED3-DFB42655D4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85032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B32C8D-2524-8941-8473-9D0613DAD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en-GB" sz="4400"/>
              <a:t>Designing Structures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A7B859-AADB-4B55-B6AE-D6BE529119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492564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031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1918DC21-C077-CD4D-AF35-9B2338677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LK">
                <a:latin typeface="Arial" panose="020B0604020202020204" pitchFamily="34" charset="0"/>
                <a:ea typeface="ＭＳ Ｐゴシック" panose="020B0600070205080204" pitchFamily="34" charset="-128"/>
              </a:rPr>
              <a:t>Structural types</a:t>
            </a:r>
          </a:p>
        </p:txBody>
      </p:sp>
      <p:sp>
        <p:nvSpPr>
          <p:cNvPr id="385027" name="AutoShape 3">
            <a:extLst>
              <a:ext uri="{FF2B5EF4-FFF2-40B4-BE49-F238E27FC236}">
                <a16:creationId xmlns:a16="http://schemas.microsoft.com/office/drawing/2014/main" id="{2D10A27C-B175-5F49-B593-B228F56C4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7472" y="2425497"/>
            <a:ext cx="3276600" cy="990600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rgbClr val="FF9300"/>
                </a:solidFill>
                <a:latin typeface="Arial" charset="0"/>
                <a:ea typeface="ＭＳ Ｐゴシック" charset="0"/>
              </a:rPr>
              <a:t>Functional</a:t>
            </a:r>
          </a:p>
        </p:txBody>
      </p:sp>
      <p:sp>
        <p:nvSpPr>
          <p:cNvPr id="385028" name="AutoShape 4">
            <a:extLst>
              <a:ext uri="{FF2B5EF4-FFF2-40B4-BE49-F238E27FC236}">
                <a16:creationId xmlns:a16="http://schemas.microsoft.com/office/drawing/2014/main" id="{4FBEE204-0A47-E648-A148-CFF326E82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9967" y="2420353"/>
            <a:ext cx="3276600" cy="990600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rgbClr val="FF9300"/>
                </a:solidFill>
                <a:latin typeface="Arial" charset="0"/>
                <a:ea typeface="ＭＳ Ｐゴシック" charset="0"/>
              </a:rPr>
              <a:t>Multidivisional</a:t>
            </a:r>
          </a:p>
        </p:txBody>
      </p:sp>
      <p:sp>
        <p:nvSpPr>
          <p:cNvPr id="385029" name="AutoShape 5">
            <a:extLst>
              <a:ext uri="{FF2B5EF4-FFF2-40B4-BE49-F238E27FC236}">
                <a16:creationId xmlns:a16="http://schemas.microsoft.com/office/drawing/2014/main" id="{C14C067B-1403-704B-A677-DCB401EFA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4008093"/>
            <a:ext cx="3276600" cy="990600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rgbClr val="FF9300"/>
                </a:solidFill>
                <a:latin typeface="Arial" charset="0"/>
                <a:ea typeface="ＭＳ Ｐゴシック" charset="0"/>
              </a:rPr>
              <a:t>Matrix / Project based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 animBg="1"/>
      <p:bldP spid="385028" grpId="0" animBg="1"/>
      <p:bldP spid="3850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Title 1">
            <a:extLst>
              <a:ext uri="{FF2B5EF4-FFF2-40B4-BE49-F238E27FC236}">
                <a16:creationId xmlns:a16="http://schemas.microsoft.com/office/drawing/2014/main" id="{BD63CDB6-7837-CA45-AAEF-6B19A799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0" y="1011237"/>
            <a:ext cx="6120000" cy="860400"/>
          </a:xfrm>
        </p:spPr>
        <p:txBody>
          <a:bodyPr anchor="b">
            <a:normAutofit fontScale="9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GB" sz="4000" dirty="0"/>
              <a:t>The</a:t>
            </a:r>
            <a:r>
              <a:rPr lang="en-GB" sz="3400" dirty="0"/>
              <a:t> functional structure</a:t>
            </a:r>
          </a:p>
        </p:txBody>
      </p:sp>
      <p:pic>
        <p:nvPicPr>
          <p:cNvPr id="31749" name="Picture 31748" descr="White puzzle with one red piece">
            <a:extLst>
              <a:ext uri="{FF2B5EF4-FFF2-40B4-BE49-F238E27FC236}">
                <a16:creationId xmlns:a16="http://schemas.microsoft.com/office/drawing/2014/main" id="{3CD56854-3A9C-47FD-99C8-90C03B7094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927" r="33323"/>
          <a:stretch/>
        </p:blipFill>
        <p:spPr>
          <a:xfrm>
            <a:off x="20" y="10"/>
            <a:ext cx="3870969" cy="685799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4750" y="2310207"/>
            <a:ext cx="540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EEAC6F2E-9A5E-7940-A9AB-072A9BAF4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0" y="2759076"/>
            <a:ext cx="6121400" cy="3009899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altLang="en-US" sz="2800" dirty="0"/>
              <a:t>The</a:t>
            </a:r>
            <a:r>
              <a:rPr lang="en-GB" altLang="en-US" sz="2800" b="1" i="1" dirty="0"/>
              <a:t> functional structure </a:t>
            </a:r>
            <a:r>
              <a:rPr lang="en-GB" altLang="en-US" sz="2800" dirty="0"/>
              <a:t>divides responsibilities according to the organisation’s primary specialist roles such as production, research and sales.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9CF4AF5-1640-F445-AFDF-CAA89AC8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9875"/>
            <a:ext cx="8229600" cy="641350"/>
          </a:xfrm>
        </p:spPr>
        <p:txBody>
          <a:bodyPr/>
          <a:lstStyle/>
          <a:p>
            <a:pPr eaLnBrk="1" hangingPunct="1"/>
            <a:r>
              <a:rPr lang="en-US" dirty="0"/>
              <a:t>A functional structure</a:t>
            </a:r>
          </a:p>
        </p:txBody>
      </p:sp>
      <p:pic>
        <p:nvPicPr>
          <p:cNvPr id="33795" name="Picture 1">
            <a:extLst>
              <a:ext uri="{FF2B5EF4-FFF2-40B4-BE49-F238E27FC236}">
                <a16:creationId xmlns:a16="http://schemas.microsoft.com/office/drawing/2014/main" id="{084F81EE-9E49-3742-8960-307B0CAE00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01405"/>
            <a:ext cx="8359775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45C1023-CBAE-AD44-9A95-00FDB3DD0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345" y="269875"/>
            <a:ext cx="9522697" cy="815006"/>
          </a:xfrm>
        </p:spPr>
        <p:txBody>
          <a:bodyPr>
            <a:noAutofit/>
          </a:bodyPr>
          <a:lstStyle/>
          <a:p>
            <a:pPr eaLnBrk="1" hangingPunct="1"/>
            <a:r>
              <a:rPr lang="en-US" sz="4400" dirty="0"/>
              <a:t>A functional structure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8D2193E7-9D75-A642-B03A-9810F56AB5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0345" y="1974298"/>
            <a:ext cx="4060825" cy="3868738"/>
          </a:xfrm>
        </p:spPr>
        <p:txBody>
          <a:bodyPr/>
          <a:lstStyle/>
          <a:p>
            <a:pPr marL="265113" indent="-265113">
              <a:lnSpc>
                <a:spcPts val="2800"/>
              </a:lnSpc>
              <a:buNone/>
              <a:defRPr/>
            </a:pPr>
            <a:r>
              <a:rPr lang="en-US" altLang="en-US" sz="2800" b="1" dirty="0"/>
              <a:t>Advantages</a:t>
            </a:r>
          </a:p>
          <a:p>
            <a:pPr marL="265113" indent="-265113">
              <a:lnSpc>
                <a:spcPts val="2800"/>
              </a:lnSpc>
              <a:defRPr/>
            </a:pPr>
            <a:r>
              <a:rPr lang="en-US" altLang="en-US" sz="2800" dirty="0"/>
              <a:t>Direct top management</a:t>
            </a:r>
          </a:p>
          <a:p>
            <a:pPr marL="0" indent="277813">
              <a:lnSpc>
                <a:spcPts val="2800"/>
              </a:lnSpc>
              <a:spcBef>
                <a:spcPts val="0"/>
              </a:spcBef>
              <a:buNone/>
              <a:defRPr/>
            </a:pPr>
            <a:r>
              <a:rPr lang="en-US" altLang="en-US" sz="2800" dirty="0"/>
              <a:t>involvement</a:t>
            </a:r>
          </a:p>
          <a:p>
            <a:pPr marL="265113" indent="-265113">
              <a:lnSpc>
                <a:spcPts val="2800"/>
              </a:lnSpc>
              <a:defRPr/>
            </a:pPr>
            <a:r>
              <a:rPr lang="en-US" altLang="en-US" sz="2800" dirty="0"/>
              <a:t>Clarity of roles and tasks</a:t>
            </a:r>
          </a:p>
          <a:p>
            <a:pPr marL="265113" indent="-265113">
              <a:lnSpc>
                <a:spcPts val="2800"/>
              </a:lnSpc>
              <a:defRPr/>
            </a:pPr>
            <a:r>
              <a:rPr lang="en-US" altLang="en-US" sz="2800" dirty="0"/>
              <a:t>Concentration of expertise</a:t>
            </a:r>
          </a:p>
        </p:txBody>
      </p:sp>
      <p:sp>
        <p:nvSpPr>
          <p:cNvPr id="389124" name="Rectangle 4">
            <a:extLst>
              <a:ext uri="{FF2B5EF4-FFF2-40B4-BE49-F238E27FC236}">
                <a16:creationId xmlns:a16="http://schemas.microsoft.com/office/drawing/2014/main" id="{F2E60998-F849-7546-9F58-3748F91C1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0828" y="1974298"/>
            <a:ext cx="4011613" cy="3868738"/>
          </a:xfrm>
        </p:spPr>
        <p:txBody>
          <a:bodyPr>
            <a:normAutofit/>
          </a:bodyPr>
          <a:lstStyle/>
          <a:p>
            <a:pPr marL="265113" indent="-265113">
              <a:lnSpc>
                <a:spcPts val="2800"/>
              </a:lnSpc>
              <a:buNone/>
            </a:pPr>
            <a:r>
              <a:rPr lang="en-US" altLang="en-US" sz="2800" b="1" dirty="0"/>
              <a:t>Disadvantages</a:t>
            </a:r>
          </a:p>
          <a:p>
            <a:pPr marL="265113" indent="-265113">
              <a:lnSpc>
                <a:spcPts val="2800"/>
              </a:lnSpc>
            </a:pPr>
            <a:r>
              <a:rPr lang="en-US" altLang="en-US" sz="2800" dirty="0"/>
              <a:t>Poor at handling diversity and scale</a:t>
            </a:r>
          </a:p>
          <a:p>
            <a:pPr marL="265113" indent="-265113">
              <a:lnSpc>
                <a:spcPts val="2800"/>
              </a:lnSpc>
            </a:pPr>
            <a:r>
              <a:rPr lang="en-US" altLang="en-US" sz="2800" dirty="0"/>
              <a:t>Narrow focus on functional responsibilities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build="p"/>
      <p:bldP spid="38912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Title 4">
            <a:extLst>
              <a:ext uri="{FF2B5EF4-FFF2-40B4-BE49-F238E27FC236}">
                <a16:creationId xmlns:a16="http://schemas.microsoft.com/office/drawing/2014/main" id="{1AFEBBDE-9328-114D-9A97-7D049A42A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100" y="542671"/>
            <a:ext cx="10026650" cy="1124202"/>
          </a:xfrm>
        </p:spPr>
        <p:txBody>
          <a:bodyPr wrap="square" anchor="ctr">
            <a:normAutofit/>
          </a:bodyPr>
          <a:lstStyle/>
          <a:p>
            <a:pPr algn="ctr" eaLnBrk="1" hangingPunct="1"/>
            <a:r>
              <a:rPr dirty="0"/>
              <a:t>The </a:t>
            </a:r>
            <a:r>
              <a:rPr lang="en-US" dirty="0"/>
              <a:t>D</a:t>
            </a:r>
            <a:r>
              <a:rPr dirty="0"/>
              <a:t>ivisional structure</a:t>
            </a:r>
            <a:endParaRPr lang="en-LK" dirty="0"/>
          </a:p>
        </p:txBody>
      </p:sp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F883A8D1-ED1B-47A1-AA44-289C080ED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2664"/>
            <a:ext cx="12192000" cy="4605336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graphicFrame>
        <p:nvGraphicFramePr>
          <p:cNvPr id="37892" name="Content Placeholder 5">
            <a:extLst>
              <a:ext uri="{FF2B5EF4-FFF2-40B4-BE49-F238E27FC236}">
                <a16:creationId xmlns:a16="http://schemas.microsoft.com/office/drawing/2014/main" id="{C928FD43-8EF1-47E7-8CD4-4C8D9F21A0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574833"/>
              </p:ext>
            </p:extLst>
          </p:nvPr>
        </p:nvGraphicFramePr>
        <p:xfrm>
          <a:off x="541338" y="2843212"/>
          <a:ext cx="11109674" cy="3472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2F1B2F"/>
      </a:dk2>
      <a:lt2>
        <a:srgbClr val="F0F3F3"/>
      </a:lt2>
      <a:accent1>
        <a:srgbClr val="C34D5E"/>
      </a:accent1>
      <a:accent2>
        <a:srgbClr val="B13B7E"/>
      </a:accent2>
      <a:accent3>
        <a:srgbClr val="C34DC1"/>
      </a:accent3>
      <a:accent4>
        <a:srgbClr val="823BB1"/>
      </a:accent4>
      <a:accent5>
        <a:srgbClr val="634DC3"/>
      </a:accent5>
      <a:accent6>
        <a:srgbClr val="3B56B1"/>
      </a:accent6>
      <a:hlink>
        <a:srgbClr val="7D55C6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421</Words>
  <Application>Microsoft Macintosh PowerPoint</Application>
  <PresentationFormat>Widescreen</PresentationFormat>
  <Paragraphs>147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Avenir Next LT Pro Light</vt:lpstr>
      <vt:lpstr>Calibri</vt:lpstr>
      <vt:lpstr>Calibri Light</vt:lpstr>
      <vt:lpstr>Rockwell Nova Light</vt:lpstr>
      <vt:lpstr>Wingdings</vt:lpstr>
      <vt:lpstr>LeafVTI</vt:lpstr>
      <vt:lpstr>Organisational Strategy and Strategic Planning</vt:lpstr>
      <vt:lpstr>PowerPoint Presentation</vt:lpstr>
      <vt:lpstr>Organisation Structure</vt:lpstr>
      <vt:lpstr>Designing Structures</vt:lpstr>
      <vt:lpstr>Structural types</vt:lpstr>
      <vt:lpstr>The functional structure</vt:lpstr>
      <vt:lpstr>A functional structure</vt:lpstr>
      <vt:lpstr>A functional structure</vt:lpstr>
      <vt:lpstr>The Divisional structure</vt:lpstr>
      <vt:lpstr>PowerPoint Presentation</vt:lpstr>
      <vt:lpstr>PowerPoint Presentation</vt:lpstr>
      <vt:lpstr>A multidivisional structure</vt:lpstr>
      <vt:lpstr>A multidivisional structure </vt:lpstr>
      <vt:lpstr>The matrix structure</vt:lpstr>
      <vt:lpstr>Matrix structures </vt:lpstr>
      <vt:lpstr>PowerPoint Presentation</vt:lpstr>
      <vt:lpstr>Matrix structures</vt:lpstr>
      <vt:lpstr>Which structure is best?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Strategy and Strategic Planning</dc:title>
  <dc:creator>Lasantha Wickremesooriya</dc:creator>
  <cp:lastModifiedBy>Lasantha Wickremesooriya</cp:lastModifiedBy>
  <cp:revision>108</cp:revision>
  <dcterms:created xsi:type="dcterms:W3CDTF">2021-08-31T04:59:54Z</dcterms:created>
  <dcterms:modified xsi:type="dcterms:W3CDTF">2021-09-29T05:44:43Z</dcterms:modified>
</cp:coreProperties>
</file>