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56" r:id="rId3"/>
    <p:sldId id="257" r:id="rId4"/>
    <p:sldId id="258" r:id="rId5"/>
    <p:sldId id="260" r:id="rId6"/>
    <p:sldId id="263" r:id="rId7"/>
    <p:sldId id="266" r:id="rId8"/>
    <p:sldId id="267" r:id="rId9"/>
    <p:sldId id="268"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640"/>
  </p:normalViewPr>
  <p:slideViewPr>
    <p:cSldViewPr snapToGrid="0" snapToObjects="1">
      <p:cViewPr varScale="1">
        <p:scale>
          <a:sx n="97" d="100"/>
          <a:sy n="97" d="100"/>
        </p:scale>
        <p:origin x="91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AEDCE7-E021-4098-8C63-D22073FD185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29C1345-F84C-4422-90CF-60E104FC3A88}">
      <dgm:prSet/>
      <dgm:spPr/>
      <dgm:t>
        <a:bodyPr/>
        <a:lstStyle/>
        <a:p>
          <a:r>
            <a:rPr lang="en-GB"/>
            <a:t>Vision</a:t>
          </a:r>
          <a:endParaRPr lang="en-US"/>
        </a:p>
      </dgm:t>
    </dgm:pt>
    <dgm:pt modelId="{E2077E44-897D-4A36-8F60-11816380927D}" type="parTrans" cxnId="{7E68A8C7-A8D1-4723-A65D-918F5349EA0B}">
      <dgm:prSet/>
      <dgm:spPr/>
      <dgm:t>
        <a:bodyPr/>
        <a:lstStyle/>
        <a:p>
          <a:endParaRPr lang="en-US"/>
        </a:p>
      </dgm:t>
    </dgm:pt>
    <dgm:pt modelId="{00A75720-3952-4200-8949-2B58FAFEC97F}" type="sibTrans" cxnId="{7E68A8C7-A8D1-4723-A65D-918F5349EA0B}">
      <dgm:prSet/>
      <dgm:spPr/>
      <dgm:t>
        <a:bodyPr/>
        <a:lstStyle/>
        <a:p>
          <a:endParaRPr lang="en-US"/>
        </a:p>
      </dgm:t>
    </dgm:pt>
    <dgm:pt modelId="{D300390C-B351-457B-80E0-CA76B897C899}">
      <dgm:prSet/>
      <dgm:spPr/>
      <dgm:t>
        <a:bodyPr/>
        <a:lstStyle/>
        <a:p>
          <a:r>
            <a:rPr lang="en-GB"/>
            <a:t>We have a vision of a just and sustainable world without poverty. </a:t>
          </a:r>
          <a:endParaRPr lang="en-US"/>
        </a:p>
      </dgm:t>
    </dgm:pt>
    <dgm:pt modelId="{A013CFFC-E605-40ED-B750-B6BAF4FEF818}" type="parTrans" cxnId="{71194283-E4C9-4E25-AD1D-C204AB5C0197}">
      <dgm:prSet/>
      <dgm:spPr/>
      <dgm:t>
        <a:bodyPr/>
        <a:lstStyle/>
        <a:p>
          <a:endParaRPr lang="en-US"/>
        </a:p>
      </dgm:t>
    </dgm:pt>
    <dgm:pt modelId="{31E24CE7-402D-44AB-9944-EDF1CC1A5EF7}" type="sibTrans" cxnId="{71194283-E4C9-4E25-AD1D-C204AB5C0197}">
      <dgm:prSet/>
      <dgm:spPr/>
      <dgm:t>
        <a:bodyPr/>
        <a:lstStyle/>
        <a:p>
          <a:endParaRPr lang="en-US"/>
        </a:p>
      </dgm:t>
    </dgm:pt>
    <dgm:pt modelId="{76A1F3D6-2B5C-49B7-BC3C-5F0313B47F98}">
      <dgm:prSet/>
      <dgm:spPr/>
      <dgm:t>
        <a:bodyPr/>
        <a:lstStyle/>
        <a:p>
          <a:r>
            <a:rPr lang="en-GB" i="1"/>
            <a:t>A world where people and the planet are at the centre of our economy. Where women and girls live free from violence and discrimination. Where the climate crisis is contained. And where governance systems are inclusive and allow for those in power to be held to account</a:t>
          </a:r>
          <a:r>
            <a:rPr lang="en-GB"/>
            <a:t>.</a:t>
          </a:r>
          <a:endParaRPr lang="en-US"/>
        </a:p>
      </dgm:t>
    </dgm:pt>
    <dgm:pt modelId="{0B300B2F-E7D5-43B8-8E34-E90DE831611D}" type="parTrans" cxnId="{A022FF54-2ABD-4A47-A011-A7D283FBC405}">
      <dgm:prSet/>
      <dgm:spPr/>
      <dgm:t>
        <a:bodyPr/>
        <a:lstStyle/>
        <a:p>
          <a:endParaRPr lang="en-US"/>
        </a:p>
      </dgm:t>
    </dgm:pt>
    <dgm:pt modelId="{A1F0784A-D455-49F6-B03A-59E99444E096}" type="sibTrans" cxnId="{A022FF54-2ABD-4A47-A011-A7D283FBC405}">
      <dgm:prSet/>
      <dgm:spPr/>
      <dgm:t>
        <a:bodyPr/>
        <a:lstStyle/>
        <a:p>
          <a:endParaRPr lang="en-US"/>
        </a:p>
      </dgm:t>
    </dgm:pt>
    <dgm:pt modelId="{709A5B38-E0D6-407D-A2F7-0B4753B20ABE}">
      <dgm:prSet/>
      <dgm:spPr/>
      <dgm:t>
        <a:bodyPr/>
        <a:lstStyle/>
        <a:p>
          <a:r>
            <a:rPr lang="en-GB"/>
            <a:t>Mission</a:t>
          </a:r>
          <a:endParaRPr lang="en-US"/>
        </a:p>
      </dgm:t>
    </dgm:pt>
    <dgm:pt modelId="{3C5DAD44-541D-4F9C-821C-50C6B40C198F}" type="parTrans" cxnId="{2C434F97-934E-4997-BED6-A28552ED0454}">
      <dgm:prSet/>
      <dgm:spPr/>
      <dgm:t>
        <a:bodyPr/>
        <a:lstStyle/>
        <a:p>
          <a:endParaRPr lang="en-US"/>
        </a:p>
      </dgm:t>
    </dgm:pt>
    <dgm:pt modelId="{92D52057-C32F-40E5-AEF4-CAEBA5CD42F1}" type="sibTrans" cxnId="{2C434F97-934E-4997-BED6-A28552ED0454}">
      <dgm:prSet/>
      <dgm:spPr/>
      <dgm:t>
        <a:bodyPr/>
        <a:lstStyle/>
        <a:p>
          <a:endParaRPr lang="en-US"/>
        </a:p>
      </dgm:t>
    </dgm:pt>
    <dgm:pt modelId="{11A7CEC3-4C33-4B3D-B1BD-1A9E2687A31D}">
      <dgm:prSet/>
      <dgm:spPr/>
      <dgm:t>
        <a:bodyPr/>
        <a:lstStyle/>
        <a:p>
          <a:r>
            <a:rPr lang="en-GB"/>
            <a:t>We fight inequality to end poverty and injustice</a:t>
          </a:r>
          <a:endParaRPr lang="en-US"/>
        </a:p>
      </dgm:t>
    </dgm:pt>
    <dgm:pt modelId="{FF495034-22BD-4EE8-A092-CBCA2901CF90}" type="parTrans" cxnId="{682B64D4-C372-4FF6-93E5-1FB35479BEBD}">
      <dgm:prSet/>
      <dgm:spPr/>
      <dgm:t>
        <a:bodyPr/>
        <a:lstStyle/>
        <a:p>
          <a:endParaRPr lang="en-US"/>
        </a:p>
      </dgm:t>
    </dgm:pt>
    <dgm:pt modelId="{4B3496A9-B809-470B-8CE8-652B8F40CA4D}" type="sibTrans" cxnId="{682B64D4-C372-4FF6-93E5-1FB35479BEBD}">
      <dgm:prSet/>
      <dgm:spPr/>
      <dgm:t>
        <a:bodyPr/>
        <a:lstStyle/>
        <a:p>
          <a:endParaRPr lang="en-US"/>
        </a:p>
      </dgm:t>
    </dgm:pt>
    <dgm:pt modelId="{0F73B819-602D-4DFD-8688-FB4FD5F6C31E}">
      <dgm:prSet/>
      <dgm:spPr/>
      <dgm:t>
        <a:bodyPr/>
        <a:lstStyle/>
        <a:p>
          <a:r>
            <a:rPr lang="en-GB"/>
            <a:t>Purpose</a:t>
          </a:r>
          <a:endParaRPr lang="en-US"/>
        </a:p>
      </dgm:t>
    </dgm:pt>
    <dgm:pt modelId="{1443F18A-F601-4A21-B36F-CE15604F6F06}" type="parTrans" cxnId="{32615324-2CA1-4B51-8C49-DF4D1F3D4F40}">
      <dgm:prSet/>
      <dgm:spPr/>
      <dgm:t>
        <a:bodyPr/>
        <a:lstStyle/>
        <a:p>
          <a:endParaRPr lang="en-US"/>
        </a:p>
      </dgm:t>
    </dgm:pt>
    <dgm:pt modelId="{8816D0D4-89AF-4FA2-8B4F-6E85BA511659}" type="sibTrans" cxnId="{32615324-2CA1-4B51-8C49-DF4D1F3D4F40}">
      <dgm:prSet/>
      <dgm:spPr/>
      <dgm:t>
        <a:bodyPr/>
        <a:lstStyle/>
        <a:p>
          <a:endParaRPr lang="en-US"/>
        </a:p>
      </dgm:t>
    </dgm:pt>
    <dgm:pt modelId="{3D149DDC-0A5E-4433-B003-00C6014022F1}">
      <dgm:prSet/>
      <dgm:spPr/>
      <dgm:t>
        <a:bodyPr/>
        <a:lstStyle/>
        <a:p>
          <a:r>
            <a:rPr lang="en-GB"/>
            <a:t>We believe in the power of people.</a:t>
          </a:r>
          <a:r>
            <a:rPr lang="en-GB" b="1"/>
            <a:t> </a:t>
          </a:r>
          <a:r>
            <a:rPr lang="en-GB"/>
            <a:t>We offer them support to help relieve their suffering. We champion their causes and act together to transform lives and create change that lasts.</a:t>
          </a:r>
          <a:endParaRPr lang="en-US"/>
        </a:p>
      </dgm:t>
    </dgm:pt>
    <dgm:pt modelId="{3D69B5E6-162F-47B4-8C8A-E670CB4BE5FE}" type="parTrans" cxnId="{AC7A2A64-B5C0-4CAB-B5A7-F32561B12BE1}">
      <dgm:prSet/>
      <dgm:spPr/>
      <dgm:t>
        <a:bodyPr/>
        <a:lstStyle/>
        <a:p>
          <a:endParaRPr lang="en-US"/>
        </a:p>
      </dgm:t>
    </dgm:pt>
    <dgm:pt modelId="{9BE81C2B-9D0F-4936-BE4D-9FF078BF2C36}" type="sibTrans" cxnId="{AC7A2A64-B5C0-4CAB-B5A7-F32561B12BE1}">
      <dgm:prSet/>
      <dgm:spPr/>
      <dgm:t>
        <a:bodyPr/>
        <a:lstStyle/>
        <a:p>
          <a:endParaRPr lang="en-US"/>
        </a:p>
      </dgm:t>
    </dgm:pt>
    <dgm:pt modelId="{67638435-1B0F-3448-9443-29AFEFBA73CA}" type="pres">
      <dgm:prSet presAssocID="{C4AEDCE7-E021-4098-8C63-D22073FD1853}" presName="linear" presStyleCnt="0">
        <dgm:presLayoutVars>
          <dgm:animLvl val="lvl"/>
          <dgm:resizeHandles val="exact"/>
        </dgm:presLayoutVars>
      </dgm:prSet>
      <dgm:spPr/>
    </dgm:pt>
    <dgm:pt modelId="{FCD0886D-A11F-F94D-99C0-0549D552F9D7}" type="pres">
      <dgm:prSet presAssocID="{029C1345-F84C-4422-90CF-60E104FC3A88}" presName="parentText" presStyleLbl="node1" presStyleIdx="0" presStyleCnt="3">
        <dgm:presLayoutVars>
          <dgm:chMax val="0"/>
          <dgm:bulletEnabled val="1"/>
        </dgm:presLayoutVars>
      </dgm:prSet>
      <dgm:spPr/>
    </dgm:pt>
    <dgm:pt modelId="{ADD805F5-E537-FA4A-9602-BBE0527A1A93}" type="pres">
      <dgm:prSet presAssocID="{029C1345-F84C-4422-90CF-60E104FC3A88}" presName="childText" presStyleLbl="revTx" presStyleIdx="0" presStyleCnt="3">
        <dgm:presLayoutVars>
          <dgm:bulletEnabled val="1"/>
        </dgm:presLayoutVars>
      </dgm:prSet>
      <dgm:spPr/>
    </dgm:pt>
    <dgm:pt modelId="{696EE659-BF08-5C41-A664-9307573D6CF0}" type="pres">
      <dgm:prSet presAssocID="{709A5B38-E0D6-407D-A2F7-0B4753B20ABE}" presName="parentText" presStyleLbl="node1" presStyleIdx="1" presStyleCnt="3">
        <dgm:presLayoutVars>
          <dgm:chMax val="0"/>
          <dgm:bulletEnabled val="1"/>
        </dgm:presLayoutVars>
      </dgm:prSet>
      <dgm:spPr/>
    </dgm:pt>
    <dgm:pt modelId="{6E9D16D0-193D-C14E-ABA5-89BA347BB419}" type="pres">
      <dgm:prSet presAssocID="{709A5B38-E0D6-407D-A2F7-0B4753B20ABE}" presName="childText" presStyleLbl="revTx" presStyleIdx="1" presStyleCnt="3">
        <dgm:presLayoutVars>
          <dgm:bulletEnabled val="1"/>
        </dgm:presLayoutVars>
      </dgm:prSet>
      <dgm:spPr/>
    </dgm:pt>
    <dgm:pt modelId="{3C1BB1A9-14FF-C247-A6E5-849748ECB7B7}" type="pres">
      <dgm:prSet presAssocID="{0F73B819-602D-4DFD-8688-FB4FD5F6C31E}" presName="parentText" presStyleLbl="node1" presStyleIdx="2" presStyleCnt="3">
        <dgm:presLayoutVars>
          <dgm:chMax val="0"/>
          <dgm:bulletEnabled val="1"/>
        </dgm:presLayoutVars>
      </dgm:prSet>
      <dgm:spPr/>
    </dgm:pt>
    <dgm:pt modelId="{B8E68AA8-F1B0-2048-A10E-24AAC45D1B09}" type="pres">
      <dgm:prSet presAssocID="{0F73B819-602D-4DFD-8688-FB4FD5F6C31E}" presName="childText" presStyleLbl="revTx" presStyleIdx="2" presStyleCnt="3">
        <dgm:presLayoutVars>
          <dgm:bulletEnabled val="1"/>
        </dgm:presLayoutVars>
      </dgm:prSet>
      <dgm:spPr/>
    </dgm:pt>
  </dgm:ptLst>
  <dgm:cxnLst>
    <dgm:cxn modelId="{1D3DC406-5E06-3746-B795-44679DDC70F9}" type="presOf" srcId="{709A5B38-E0D6-407D-A2F7-0B4753B20ABE}" destId="{696EE659-BF08-5C41-A664-9307573D6CF0}" srcOrd="0" destOrd="0" presId="urn:microsoft.com/office/officeart/2005/8/layout/vList2"/>
    <dgm:cxn modelId="{9E63B914-2A74-EE44-9665-BC88259C25AA}" type="presOf" srcId="{029C1345-F84C-4422-90CF-60E104FC3A88}" destId="{FCD0886D-A11F-F94D-99C0-0549D552F9D7}" srcOrd="0" destOrd="0" presId="urn:microsoft.com/office/officeart/2005/8/layout/vList2"/>
    <dgm:cxn modelId="{AB7F0718-5A86-4347-A2E7-D06D8119E545}" type="presOf" srcId="{76A1F3D6-2B5C-49B7-BC3C-5F0313B47F98}" destId="{ADD805F5-E537-FA4A-9602-BBE0527A1A93}" srcOrd="0" destOrd="1" presId="urn:microsoft.com/office/officeart/2005/8/layout/vList2"/>
    <dgm:cxn modelId="{32615324-2CA1-4B51-8C49-DF4D1F3D4F40}" srcId="{C4AEDCE7-E021-4098-8C63-D22073FD1853}" destId="{0F73B819-602D-4DFD-8688-FB4FD5F6C31E}" srcOrd="2" destOrd="0" parTransId="{1443F18A-F601-4A21-B36F-CE15604F6F06}" sibTransId="{8816D0D4-89AF-4FA2-8B4F-6E85BA511659}"/>
    <dgm:cxn modelId="{A022FF54-2ABD-4A47-A011-A7D283FBC405}" srcId="{D300390C-B351-457B-80E0-CA76B897C899}" destId="{76A1F3D6-2B5C-49B7-BC3C-5F0313B47F98}" srcOrd="0" destOrd="0" parTransId="{0B300B2F-E7D5-43B8-8E34-E90DE831611D}" sibTransId="{A1F0784A-D455-49F6-B03A-59E99444E096}"/>
    <dgm:cxn modelId="{FFA5EC5F-F1C2-DA49-99AF-ED7DC4C90858}" type="presOf" srcId="{3D149DDC-0A5E-4433-B003-00C6014022F1}" destId="{B8E68AA8-F1B0-2048-A10E-24AAC45D1B09}" srcOrd="0" destOrd="0" presId="urn:microsoft.com/office/officeart/2005/8/layout/vList2"/>
    <dgm:cxn modelId="{AC7A2A64-B5C0-4CAB-B5A7-F32561B12BE1}" srcId="{0F73B819-602D-4DFD-8688-FB4FD5F6C31E}" destId="{3D149DDC-0A5E-4433-B003-00C6014022F1}" srcOrd="0" destOrd="0" parTransId="{3D69B5E6-162F-47B4-8C8A-E670CB4BE5FE}" sibTransId="{9BE81C2B-9D0F-4936-BE4D-9FF078BF2C36}"/>
    <dgm:cxn modelId="{058AB768-9F87-6847-A94C-54E39CB446A7}" type="presOf" srcId="{D300390C-B351-457B-80E0-CA76B897C899}" destId="{ADD805F5-E537-FA4A-9602-BBE0527A1A93}" srcOrd="0" destOrd="0" presId="urn:microsoft.com/office/officeart/2005/8/layout/vList2"/>
    <dgm:cxn modelId="{71194283-E4C9-4E25-AD1D-C204AB5C0197}" srcId="{029C1345-F84C-4422-90CF-60E104FC3A88}" destId="{D300390C-B351-457B-80E0-CA76B897C899}" srcOrd="0" destOrd="0" parTransId="{A013CFFC-E605-40ED-B750-B6BAF4FEF818}" sibTransId="{31E24CE7-402D-44AB-9944-EDF1CC1A5EF7}"/>
    <dgm:cxn modelId="{2C434F97-934E-4997-BED6-A28552ED0454}" srcId="{C4AEDCE7-E021-4098-8C63-D22073FD1853}" destId="{709A5B38-E0D6-407D-A2F7-0B4753B20ABE}" srcOrd="1" destOrd="0" parTransId="{3C5DAD44-541D-4F9C-821C-50C6B40C198F}" sibTransId="{92D52057-C32F-40E5-AEF4-CAEBA5CD42F1}"/>
    <dgm:cxn modelId="{61A5629E-0CB2-F44C-A787-63F790655027}" type="presOf" srcId="{11A7CEC3-4C33-4B3D-B1BD-1A9E2687A31D}" destId="{6E9D16D0-193D-C14E-ABA5-89BA347BB419}" srcOrd="0" destOrd="0" presId="urn:microsoft.com/office/officeart/2005/8/layout/vList2"/>
    <dgm:cxn modelId="{CF126DBF-4325-CE4E-B005-96E827BF547F}" type="presOf" srcId="{0F73B819-602D-4DFD-8688-FB4FD5F6C31E}" destId="{3C1BB1A9-14FF-C247-A6E5-849748ECB7B7}" srcOrd="0" destOrd="0" presId="urn:microsoft.com/office/officeart/2005/8/layout/vList2"/>
    <dgm:cxn modelId="{7E68A8C7-A8D1-4723-A65D-918F5349EA0B}" srcId="{C4AEDCE7-E021-4098-8C63-D22073FD1853}" destId="{029C1345-F84C-4422-90CF-60E104FC3A88}" srcOrd="0" destOrd="0" parTransId="{E2077E44-897D-4A36-8F60-11816380927D}" sibTransId="{00A75720-3952-4200-8949-2B58FAFEC97F}"/>
    <dgm:cxn modelId="{AC394DCA-AECA-914C-919D-DFC0BD33A1C6}" type="presOf" srcId="{C4AEDCE7-E021-4098-8C63-D22073FD1853}" destId="{67638435-1B0F-3448-9443-29AFEFBA73CA}" srcOrd="0" destOrd="0" presId="urn:microsoft.com/office/officeart/2005/8/layout/vList2"/>
    <dgm:cxn modelId="{682B64D4-C372-4FF6-93E5-1FB35479BEBD}" srcId="{709A5B38-E0D6-407D-A2F7-0B4753B20ABE}" destId="{11A7CEC3-4C33-4B3D-B1BD-1A9E2687A31D}" srcOrd="0" destOrd="0" parTransId="{FF495034-22BD-4EE8-A092-CBCA2901CF90}" sibTransId="{4B3496A9-B809-470B-8CE8-652B8F40CA4D}"/>
    <dgm:cxn modelId="{6EDD6CDD-CB47-F745-912C-B2F8FAF0F8B7}" type="presParOf" srcId="{67638435-1B0F-3448-9443-29AFEFBA73CA}" destId="{FCD0886D-A11F-F94D-99C0-0549D552F9D7}" srcOrd="0" destOrd="0" presId="urn:microsoft.com/office/officeart/2005/8/layout/vList2"/>
    <dgm:cxn modelId="{AC71E212-5510-FE4D-B574-CCF118265FFF}" type="presParOf" srcId="{67638435-1B0F-3448-9443-29AFEFBA73CA}" destId="{ADD805F5-E537-FA4A-9602-BBE0527A1A93}" srcOrd="1" destOrd="0" presId="urn:microsoft.com/office/officeart/2005/8/layout/vList2"/>
    <dgm:cxn modelId="{2AAFB63B-04DB-F543-AD7A-8DEB07656E42}" type="presParOf" srcId="{67638435-1B0F-3448-9443-29AFEFBA73CA}" destId="{696EE659-BF08-5C41-A664-9307573D6CF0}" srcOrd="2" destOrd="0" presId="urn:microsoft.com/office/officeart/2005/8/layout/vList2"/>
    <dgm:cxn modelId="{A86386BC-A10A-6143-A099-4033876FBBD1}" type="presParOf" srcId="{67638435-1B0F-3448-9443-29AFEFBA73CA}" destId="{6E9D16D0-193D-C14E-ABA5-89BA347BB419}" srcOrd="3" destOrd="0" presId="urn:microsoft.com/office/officeart/2005/8/layout/vList2"/>
    <dgm:cxn modelId="{45E001CF-4450-9640-BB7F-31F16F5A4E18}" type="presParOf" srcId="{67638435-1B0F-3448-9443-29AFEFBA73CA}" destId="{3C1BB1A9-14FF-C247-A6E5-849748ECB7B7}" srcOrd="4" destOrd="0" presId="urn:microsoft.com/office/officeart/2005/8/layout/vList2"/>
    <dgm:cxn modelId="{4248B4A9-3FAA-7C48-9F10-A2A4A538D413}" type="presParOf" srcId="{67638435-1B0F-3448-9443-29AFEFBA73CA}" destId="{B8E68AA8-F1B0-2048-A10E-24AAC45D1B09}"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02DB69-7CDE-1843-94AA-E139AD23C978}" type="doc">
      <dgm:prSet loTypeId="urn:microsoft.com/office/officeart/2005/8/layout/cycle5" loCatId="" qsTypeId="urn:microsoft.com/office/officeart/2005/8/quickstyle/simple1" qsCatId="simple" csTypeId="urn:microsoft.com/office/officeart/2005/8/colors/colorful1" csCatId="colorful" phldr="1"/>
      <dgm:spPr/>
      <dgm:t>
        <a:bodyPr/>
        <a:lstStyle/>
        <a:p>
          <a:endParaRPr lang="en-GB"/>
        </a:p>
      </dgm:t>
    </dgm:pt>
    <dgm:pt modelId="{1735F85B-F871-6545-A453-3B32E7185CC9}">
      <dgm:prSet phldrT="[Text]"/>
      <dgm:spPr/>
      <dgm:t>
        <a:bodyPr/>
        <a:lstStyle/>
        <a:p>
          <a:r>
            <a:rPr lang="en-GB" dirty="0"/>
            <a:t>Equality</a:t>
          </a:r>
        </a:p>
      </dgm:t>
    </dgm:pt>
    <dgm:pt modelId="{31079D57-F8BF-BF41-AD07-EAD8F74D9260}" type="parTrans" cxnId="{B6BDD4AB-C73A-6D4D-A8B1-E44A6CA241D1}">
      <dgm:prSet/>
      <dgm:spPr/>
      <dgm:t>
        <a:bodyPr/>
        <a:lstStyle/>
        <a:p>
          <a:endParaRPr lang="en-GB"/>
        </a:p>
      </dgm:t>
    </dgm:pt>
    <dgm:pt modelId="{9D0A51A3-4E7E-0B49-9218-36AB0B14F600}" type="sibTrans" cxnId="{B6BDD4AB-C73A-6D4D-A8B1-E44A6CA241D1}">
      <dgm:prSet/>
      <dgm:spPr/>
      <dgm:t>
        <a:bodyPr/>
        <a:lstStyle/>
        <a:p>
          <a:endParaRPr lang="en-GB"/>
        </a:p>
      </dgm:t>
    </dgm:pt>
    <dgm:pt modelId="{F0457BF0-02A6-6A41-A5B8-21B1800EE4F2}">
      <dgm:prSet phldrT="[Text]"/>
      <dgm:spPr/>
      <dgm:t>
        <a:bodyPr/>
        <a:lstStyle/>
        <a:p>
          <a:r>
            <a:rPr lang="en-GB" dirty="0"/>
            <a:t>Solidarity</a:t>
          </a:r>
        </a:p>
      </dgm:t>
    </dgm:pt>
    <dgm:pt modelId="{0A059CA0-0280-A247-B850-700528C879B0}" type="parTrans" cxnId="{34F82EEA-5250-0546-9149-17139706584E}">
      <dgm:prSet/>
      <dgm:spPr/>
      <dgm:t>
        <a:bodyPr/>
        <a:lstStyle/>
        <a:p>
          <a:endParaRPr lang="en-GB"/>
        </a:p>
      </dgm:t>
    </dgm:pt>
    <dgm:pt modelId="{3BE87CD1-6F7E-664D-BFA7-06ABFCD12CA3}" type="sibTrans" cxnId="{34F82EEA-5250-0546-9149-17139706584E}">
      <dgm:prSet/>
      <dgm:spPr/>
      <dgm:t>
        <a:bodyPr/>
        <a:lstStyle/>
        <a:p>
          <a:endParaRPr lang="en-GB"/>
        </a:p>
      </dgm:t>
    </dgm:pt>
    <dgm:pt modelId="{825283A0-7649-D848-B097-9C5BD4D1D20C}">
      <dgm:prSet phldrT="[Text]"/>
      <dgm:spPr/>
      <dgm:t>
        <a:bodyPr/>
        <a:lstStyle/>
        <a:p>
          <a:r>
            <a:rPr lang="en-GB" dirty="0"/>
            <a:t>Empowerment</a:t>
          </a:r>
        </a:p>
      </dgm:t>
    </dgm:pt>
    <dgm:pt modelId="{6EE4FB9E-920B-C94C-A48C-9F0D521540C8}" type="parTrans" cxnId="{AC2B0CAD-820B-E74E-9448-07B625AA0396}">
      <dgm:prSet/>
      <dgm:spPr/>
      <dgm:t>
        <a:bodyPr/>
        <a:lstStyle/>
        <a:p>
          <a:endParaRPr lang="en-GB"/>
        </a:p>
      </dgm:t>
    </dgm:pt>
    <dgm:pt modelId="{664858C3-D2FE-854B-8612-2E886C60077E}" type="sibTrans" cxnId="{AC2B0CAD-820B-E74E-9448-07B625AA0396}">
      <dgm:prSet/>
      <dgm:spPr/>
      <dgm:t>
        <a:bodyPr/>
        <a:lstStyle/>
        <a:p>
          <a:endParaRPr lang="en-GB"/>
        </a:p>
      </dgm:t>
    </dgm:pt>
    <dgm:pt modelId="{F63B50DC-9BE5-814A-8806-A7CEE0FFDC49}">
      <dgm:prSet phldrT="[Text]"/>
      <dgm:spPr/>
      <dgm:t>
        <a:bodyPr/>
        <a:lstStyle/>
        <a:p>
          <a:r>
            <a:rPr lang="en-GB" dirty="0"/>
            <a:t>Inclusiveness</a:t>
          </a:r>
        </a:p>
      </dgm:t>
    </dgm:pt>
    <dgm:pt modelId="{395C4F5C-FE4C-C146-989D-0F0AB411172C}" type="parTrans" cxnId="{EA61AC23-40AD-BE44-B1B0-2192F6D93FB8}">
      <dgm:prSet/>
      <dgm:spPr/>
      <dgm:t>
        <a:bodyPr/>
        <a:lstStyle/>
        <a:p>
          <a:endParaRPr lang="en-GB"/>
        </a:p>
      </dgm:t>
    </dgm:pt>
    <dgm:pt modelId="{3083F851-35D9-4445-948F-2B4228C672F7}" type="sibTrans" cxnId="{EA61AC23-40AD-BE44-B1B0-2192F6D93FB8}">
      <dgm:prSet/>
      <dgm:spPr/>
      <dgm:t>
        <a:bodyPr/>
        <a:lstStyle/>
        <a:p>
          <a:endParaRPr lang="en-GB"/>
        </a:p>
      </dgm:t>
    </dgm:pt>
    <dgm:pt modelId="{C8E49495-7283-EE42-A656-D48A712B75B1}">
      <dgm:prSet phldrT="[Text]"/>
      <dgm:spPr/>
      <dgm:t>
        <a:bodyPr/>
        <a:lstStyle/>
        <a:p>
          <a:r>
            <a:rPr lang="en-GB" dirty="0"/>
            <a:t>Accountability</a:t>
          </a:r>
        </a:p>
      </dgm:t>
    </dgm:pt>
    <dgm:pt modelId="{BEB915BB-EB96-D943-9315-8C5DB26AA1F9}" type="parTrans" cxnId="{3BA4590A-A0DE-6245-B145-E197F44CBAA7}">
      <dgm:prSet/>
      <dgm:spPr/>
      <dgm:t>
        <a:bodyPr/>
        <a:lstStyle/>
        <a:p>
          <a:endParaRPr lang="en-GB"/>
        </a:p>
      </dgm:t>
    </dgm:pt>
    <dgm:pt modelId="{579A45E4-A15C-884A-A152-24D194799425}" type="sibTrans" cxnId="{3BA4590A-A0DE-6245-B145-E197F44CBAA7}">
      <dgm:prSet/>
      <dgm:spPr/>
      <dgm:t>
        <a:bodyPr/>
        <a:lstStyle/>
        <a:p>
          <a:endParaRPr lang="en-GB"/>
        </a:p>
      </dgm:t>
    </dgm:pt>
    <dgm:pt modelId="{BB62A762-180A-9142-87FF-99040A124588}">
      <dgm:prSet/>
      <dgm:spPr>
        <a:solidFill>
          <a:srgbClr val="7030A0"/>
        </a:solidFill>
      </dgm:spPr>
      <dgm:t>
        <a:bodyPr/>
        <a:lstStyle/>
        <a:p>
          <a:r>
            <a:rPr lang="en-GB" dirty="0"/>
            <a:t>Courage</a:t>
          </a:r>
        </a:p>
      </dgm:t>
    </dgm:pt>
    <dgm:pt modelId="{256576FA-3C70-C246-9238-B0DD7C31131D}" type="parTrans" cxnId="{54B5457C-2558-8E41-8C9A-6CB28CA1DA5C}">
      <dgm:prSet/>
      <dgm:spPr/>
      <dgm:t>
        <a:bodyPr/>
        <a:lstStyle/>
        <a:p>
          <a:endParaRPr lang="en-GB"/>
        </a:p>
      </dgm:t>
    </dgm:pt>
    <dgm:pt modelId="{C7A59EDB-8D8D-A142-97EF-433FFFCA0B2D}" type="sibTrans" cxnId="{54B5457C-2558-8E41-8C9A-6CB28CA1DA5C}">
      <dgm:prSet/>
      <dgm:spPr/>
      <dgm:t>
        <a:bodyPr/>
        <a:lstStyle/>
        <a:p>
          <a:endParaRPr lang="en-GB"/>
        </a:p>
      </dgm:t>
    </dgm:pt>
    <dgm:pt modelId="{9BD8C475-1C7B-344F-B8AE-143B088FF9AE}" type="pres">
      <dgm:prSet presAssocID="{2D02DB69-7CDE-1843-94AA-E139AD23C978}" presName="cycle" presStyleCnt="0">
        <dgm:presLayoutVars>
          <dgm:dir/>
          <dgm:resizeHandles val="exact"/>
        </dgm:presLayoutVars>
      </dgm:prSet>
      <dgm:spPr/>
    </dgm:pt>
    <dgm:pt modelId="{E314B21E-FB2C-C046-B610-75AFBB788D7D}" type="pres">
      <dgm:prSet presAssocID="{1735F85B-F871-6545-A453-3B32E7185CC9}" presName="node" presStyleLbl="node1" presStyleIdx="0" presStyleCnt="6">
        <dgm:presLayoutVars>
          <dgm:bulletEnabled val="1"/>
        </dgm:presLayoutVars>
      </dgm:prSet>
      <dgm:spPr/>
    </dgm:pt>
    <dgm:pt modelId="{E55A50D4-1CB2-9042-9186-8B08588E0C95}" type="pres">
      <dgm:prSet presAssocID="{1735F85B-F871-6545-A453-3B32E7185CC9}" presName="spNode" presStyleCnt="0"/>
      <dgm:spPr/>
    </dgm:pt>
    <dgm:pt modelId="{3879239D-A500-8F4D-A501-15089BE4B1BD}" type="pres">
      <dgm:prSet presAssocID="{9D0A51A3-4E7E-0B49-9218-36AB0B14F600}" presName="sibTrans" presStyleLbl="sibTrans1D1" presStyleIdx="0" presStyleCnt="6"/>
      <dgm:spPr/>
    </dgm:pt>
    <dgm:pt modelId="{9E921B72-29A6-5744-A18E-42A444F4FD73}" type="pres">
      <dgm:prSet presAssocID="{F0457BF0-02A6-6A41-A5B8-21B1800EE4F2}" presName="node" presStyleLbl="node1" presStyleIdx="1" presStyleCnt="6">
        <dgm:presLayoutVars>
          <dgm:bulletEnabled val="1"/>
        </dgm:presLayoutVars>
      </dgm:prSet>
      <dgm:spPr/>
    </dgm:pt>
    <dgm:pt modelId="{FADE5FCE-0D59-C048-A5AB-B3357F80628C}" type="pres">
      <dgm:prSet presAssocID="{F0457BF0-02A6-6A41-A5B8-21B1800EE4F2}" presName="spNode" presStyleCnt="0"/>
      <dgm:spPr/>
    </dgm:pt>
    <dgm:pt modelId="{1891151F-B1DA-FB47-B701-05456B5D8D5C}" type="pres">
      <dgm:prSet presAssocID="{3BE87CD1-6F7E-664D-BFA7-06ABFCD12CA3}" presName="sibTrans" presStyleLbl="sibTrans1D1" presStyleIdx="1" presStyleCnt="6"/>
      <dgm:spPr/>
    </dgm:pt>
    <dgm:pt modelId="{82C5B715-24A0-1D45-BA88-CDD01E9C2104}" type="pres">
      <dgm:prSet presAssocID="{825283A0-7649-D848-B097-9C5BD4D1D20C}" presName="node" presStyleLbl="node1" presStyleIdx="2" presStyleCnt="6">
        <dgm:presLayoutVars>
          <dgm:bulletEnabled val="1"/>
        </dgm:presLayoutVars>
      </dgm:prSet>
      <dgm:spPr/>
    </dgm:pt>
    <dgm:pt modelId="{A39EE6FB-B912-1548-881C-8BDD594EE604}" type="pres">
      <dgm:prSet presAssocID="{825283A0-7649-D848-B097-9C5BD4D1D20C}" presName="spNode" presStyleCnt="0"/>
      <dgm:spPr/>
    </dgm:pt>
    <dgm:pt modelId="{CAD497D7-AB7E-AA4B-9710-5E5B39B50892}" type="pres">
      <dgm:prSet presAssocID="{664858C3-D2FE-854B-8612-2E886C60077E}" presName="sibTrans" presStyleLbl="sibTrans1D1" presStyleIdx="2" presStyleCnt="6"/>
      <dgm:spPr/>
    </dgm:pt>
    <dgm:pt modelId="{CE12DC2A-F141-424D-BA28-0688C4CE47A0}" type="pres">
      <dgm:prSet presAssocID="{F63B50DC-9BE5-814A-8806-A7CEE0FFDC49}" presName="node" presStyleLbl="node1" presStyleIdx="3" presStyleCnt="6">
        <dgm:presLayoutVars>
          <dgm:bulletEnabled val="1"/>
        </dgm:presLayoutVars>
      </dgm:prSet>
      <dgm:spPr/>
    </dgm:pt>
    <dgm:pt modelId="{4B9E8997-4EA5-B343-9D6E-3D0B7D89A901}" type="pres">
      <dgm:prSet presAssocID="{F63B50DC-9BE5-814A-8806-A7CEE0FFDC49}" presName="spNode" presStyleCnt="0"/>
      <dgm:spPr/>
    </dgm:pt>
    <dgm:pt modelId="{7CD83DA4-3923-6347-B6DD-554266479531}" type="pres">
      <dgm:prSet presAssocID="{3083F851-35D9-4445-948F-2B4228C672F7}" presName="sibTrans" presStyleLbl="sibTrans1D1" presStyleIdx="3" presStyleCnt="6"/>
      <dgm:spPr/>
    </dgm:pt>
    <dgm:pt modelId="{33C8C71F-DE04-2040-B086-830FCD74974E}" type="pres">
      <dgm:prSet presAssocID="{C8E49495-7283-EE42-A656-D48A712B75B1}" presName="node" presStyleLbl="node1" presStyleIdx="4" presStyleCnt="6">
        <dgm:presLayoutVars>
          <dgm:bulletEnabled val="1"/>
        </dgm:presLayoutVars>
      </dgm:prSet>
      <dgm:spPr/>
    </dgm:pt>
    <dgm:pt modelId="{7821A5B3-EEBE-AE4B-A2FB-1C12D338EC1D}" type="pres">
      <dgm:prSet presAssocID="{C8E49495-7283-EE42-A656-D48A712B75B1}" presName="spNode" presStyleCnt="0"/>
      <dgm:spPr/>
    </dgm:pt>
    <dgm:pt modelId="{87EF42AC-50CA-6340-893E-896627AB99AA}" type="pres">
      <dgm:prSet presAssocID="{579A45E4-A15C-884A-A152-24D194799425}" presName="sibTrans" presStyleLbl="sibTrans1D1" presStyleIdx="4" presStyleCnt="6"/>
      <dgm:spPr/>
    </dgm:pt>
    <dgm:pt modelId="{DD151644-8236-184C-9C7A-BA76FFD3AB21}" type="pres">
      <dgm:prSet presAssocID="{BB62A762-180A-9142-87FF-99040A124588}" presName="node" presStyleLbl="node1" presStyleIdx="5" presStyleCnt="6">
        <dgm:presLayoutVars>
          <dgm:bulletEnabled val="1"/>
        </dgm:presLayoutVars>
      </dgm:prSet>
      <dgm:spPr/>
    </dgm:pt>
    <dgm:pt modelId="{97E8CACB-205C-E548-ABF5-8DCE010776D4}" type="pres">
      <dgm:prSet presAssocID="{BB62A762-180A-9142-87FF-99040A124588}" presName="spNode" presStyleCnt="0"/>
      <dgm:spPr/>
    </dgm:pt>
    <dgm:pt modelId="{2EDBA6F5-7B84-7C4C-A912-42C05BFF1BCE}" type="pres">
      <dgm:prSet presAssocID="{C7A59EDB-8D8D-A142-97EF-433FFFCA0B2D}" presName="sibTrans" presStyleLbl="sibTrans1D1" presStyleIdx="5" presStyleCnt="6"/>
      <dgm:spPr/>
    </dgm:pt>
  </dgm:ptLst>
  <dgm:cxnLst>
    <dgm:cxn modelId="{9EF98304-12BA-1B46-9D0A-A1A7B8525AC4}" type="presOf" srcId="{C8E49495-7283-EE42-A656-D48A712B75B1}" destId="{33C8C71F-DE04-2040-B086-830FCD74974E}" srcOrd="0" destOrd="0" presId="urn:microsoft.com/office/officeart/2005/8/layout/cycle5"/>
    <dgm:cxn modelId="{3BA4590A-A0DE-6245-B145-E197F44CBAA7}" srcId="{2D02DB69-7CDE-1843-94AA-E139AD23C978}" destId="{C8E49495-7283-EE42-A656-D48A712B75B1}" srcOrd="4" destOrd="0" parTransId="{BEB915BB-EB96-D943-9315-8C5DB26AA1F9}" sibTransId="{579A45E4-A15C-884A-A152-24D194799425}"/>
    <dgm:cxn modelId="{6B419817-FB6C-E249-9D8C-3864946E7FE6}" type="presOf" srcId="{3BE87CD1-6F7E-664D-BFA7-06ABFCD12CA3}" destId="{1891151F-B1DA-FB47-B701-05456B5D8D5C}" srcOrd="0" destOrd="0" presId="urn:microsoft.com/office/officeart/2005/8/layout/cycle5"/>
    <dgm:cxn modelId="{732B471A-1426-174D-9615-C4E9C68A7B9B}" type="presOf" srcId="{2D02DB69-7CDE-1843-94AA-E139AD23C978}" destId="{9BD8C475-1C7B-344F-B8AE-143B088FF9AE}" srcOrd="0" destOrd="0" presId="urn:microsoft.com/office/officeart/2005/8/layout/cycle5"/>
    <dgm:cxn modelId="{A86E9E1E-7417-1E48-B78F-400EF186F540}" type="presOf" srcId="{F63B50DC-9BE5-814A-8806-A7CEE0FFDC49}" destId="{CE12DC2A-F141-424D-BA28-0688C4CE47A0}" srcOrd="0" destOrd="0" presId="urn:microsoft.com/office/officeart/2005/8/layout/cycle5"/>
    <dgm:cxn modelId="{BBF8591F-6924-0747-8D23-4A5CFA3CA248}" type="presOf" srcId="{BB62A762-180A-9142-87FF-99040A124588}" destId="{DD151644-8236-184C-9C7A-BA76FFD3AB21}" srcOrd="0" destOrd="0" presId="urn:microsoft.com/office/officeart/2005/8/layout/cycle5"/>
    <dgm:cxn modelId="{EA61AC23-40AD-BE44-B1B0-2192F6D93FB8}" srcId="{2D02DB69-7CDE-1843-94AA-E139AD23C978}" destId="{F63B50DC-9BE5-814A-8806-A7CEE0FFDC49}" srcOrd="3" destOrd="0" parTransId="{395C4F5C-FE4C-C146-989D-0F0AB411172C}" sibTransId="{3083F851-35D9-4445-948F-2B4228C672F7}"/>
    <dgm:cxn modelId="{54B5457C-2558-8E41-8C9A-6CB28CA1DA5C}" srcId="{2D02DB69-7CDE-1843-94AA-E139AD23C978}" destId="{BB62A762-180A-9142-87FF-99040A124588}" srcOrd="5" destOrd="0" parTransId="{256576FA-3C70-C246-9238-B0DD7C31131D}" sibTransId="{C7A59EDB-8D8D-A142-97EF-433FFFCA0B2D}"/>
    <dgm:cxn modelId="{B36C278D-204D-6145-878B-D3E7D3023FCC}" type="presOf" srcId="{664858C3-D2FE-854B-8612-2E886C60077E}" destId="{CAD497D7-AB7E-AA4B-9710-5E5B39B50892}" srcOrd="0" destOrd="0" presId="urn:microsoft.com/office/officeart/2005/8/layout/cycle5"/>
    <dgm:cxn modelId="{332D318E-23AA-5B47-9D7B-53B6758DD668}" type="presOf" srcId="{1735F85B-F871-6545-A453-3B32E7185CC9}" destId="{E314B21E-FB2C-C046-B610-75AFBB788D7D}" srcOrd="0" destOrd="0" presId="urn:microsoft.com/office/officeart/2005/8/layout/cycle5"/>
    <dgm:cxn modelId="{1E45799D-BC1A-DB4A-8E65-98A22350D9F5}" type="presOf" srcId="{579A45E4-A15C-884A-A152-24D194799425}" destId="{87EF42AC-50CA-6340-893E-896627AB99AA}" srcOrd="0" destOrd="0" presId="urn:microsoft.com/office/officeart/2005/8/layout/cycle5"/>
    <dgm:cxn modelId="{3F43449E-906E-7D4F-B383-2A486B661469}" type="presOf" srcId="{C7A59EDB-8D8D-A142-97EF-433FFFCA0B2D}" destId="{2EDBA6F5-7B84-7C4C-A912-42C05BFF1BCE}" srcOrd="0" destOrd="0" presId="urn:microsoft.com/office/officeart/2005/8/layout/cycle5"/>
    <dgm:cxn modelId="{B6BDD4AB-C73A-6D4D-A8B1-E44A6CA241D1}" srcId="{2D02DB69-7CDE-1843-94AA-E139AD23C978}" destId="{1735F85B-F871-6545-A453-3B32E7185CC9}" srcOrd="0" destOrd="0" parTransId="{31079D57-F8BF-BF41-AD07-EAD8F74D9260}" sibTransId="{9D0A51A3-4E7E-0B49-9218-36AB0B14F600}"/>
    <dgm:cxn modelId="{AC2B0CAD-820B-E74E-9448-07B625AA0396}" srcId="{2D02DB69-7CDE-1843-94AA-E139AD23C978}" destId="{825283A0-7649-D848-B097-9C5BD4D1D20C}" srcOrd="2" destOrd="0" parTransId="{6EE4FB9E-920B-C94C-A48C-9F0D521540C8}" sibTransId="{664858C3-D2FE-854B-8612-2E886C60077E}"/>
    <dgm:cxn modelId="{107D70BF-5D2B-B141-83B4-074389DC5838}" type="presOf" srcId="{F0457BF0-02A6-6A41-A5B8-21B1800EE4F2}" destId="{9E921B72-29A6-5744-A18E-42A444F4FD73}" srcOrd="0" destOrd="0" presId="urn:microsoft.com/office/officeart/2005/8/layout/cycle5"/>
    <dgm:cxn modelId="{7C3F4EC0-FC26-934D-88E8-99C681256C42}" type="presOf" srcId="{3083F851-35D9-4445-948F-2B4228C672F7}" destId="{7CD83DA4-3923-6347-B6DD-554266479531}" srcOrd="0" destOrd="0" presId="urn:microsoft.com/office/officeart/2005/8/layout/cycle5"/>
    <dgm:cxn modelId="{34F82EEA-5250-0546-9149-17139706584E}" srcId="{2D02DB69-7CDE-1843-94AA-E139AD23C978}" destId="{F0457BF0-02A6-6A41-A5B8-21B1800EE4F2}" srcOrd="1" destOrd="0" parTransId="{0A059CA0-0280-A247-B850-700528C879B0}" sibTransId="{3BE87CD1-6F7E-664D-BFA7-06ABFCD12CA3}"/>
    <dgm:cxn modelId="{1B235FED-E641-3943-A4AF-7649DD3A3710}" type="presOf" srcId="{825283A0-7649-D848-B097-9C5BD4D1D20C}" destId="{82C5B715-24A0-1D45-BA88-CDD01E9C2104}" srcOrd="0" destOrd="0" presId="urn:microsoft.com/office/officeart/2005/8/layout/cycle5"/>
    <dgm:cxn modelId="{85CF53F7-32FE-7146-BEBC-142B942B3322}" type="presOf" srcId="{9D0A51A3-4E7E-0B49-9218-36AB0B14F600}" destId="{3879239D-A500-8F4D-A501-15089BE4B1BD}" srcOrd="0" destOrd="0" presId="urn:microsoft.com/office/officeart/2005/8/layout/cycle5"/>
    <dgm:cxn modelId="{9D2D5190-0594-D143-8623-314DC58ED649}" type="presParOf" srcId="{9BD8C475-1C7B-344F-B8AE-143B088FF9AE}" destId="{E314B21E-FB2C-C046-B610-75AFBB788D7D}" srcOrd="0" destOrd="0" presId="urn:microsoft.com/office/officeart/2005/8/layout/cycle5"/>
    <dgm:cxn modelId="{BC38B4E4-B04B-674C-B498-1A2A35D56532}" type="presParOf" srcId="{9BD8C475-1C7B-344F-B8AE-143B088FF9AE}" destId="{E55A50D4-1CB2-9042-9186-8B08588E0C95}" srcOrd="1" destOrd="0" presId="urn:microsoft.com/office/officeart/2005/8/layout/cycle5"/>
    <dgm:cxn modelId="{CB97885B-840E-3D42-BF65-D3BC9190A875}" type="presParOf" srcId="{9BD8C475-1C7B-344F-B8AE-143B088FF9AE}" destId="{3879239D-A500-8F4D-A501-15089BE4B1BD}" srcOrd="2" destOrd="0" presId="urn:microsoft.com/office/officeart/2005/8/layout/cycle5"/>
    <dgm:cxn modelId="{9F5A5737-4DF3-6F4A-A096-03BD6DB4B1A6}" type="presParOf" srcId="{9BD8C475-1C7B-344F-B8AE-143B088FF9AE}" destId="{9E921B72-29A6-5744-A18E-42A444F4FD73}" srcOrd="3" destOrd="0" presId="urn:microsoft.com/office/officeart/2005/8/layout/cycle5"/>
    <dgm:cxn modelId="{E1303753-AAD0-5E47-BF72-C3D6F83D088B}" type="presParOf" srcId="{9BD8C475-1C7B-344F-B8AE-143B088FF9AE}" destId="{FADE5FCE-0D59-C048-A5AB-B3357F80628C}" srcOrd="4" destOrd="0" presId="urn:microsoft.com/office/officeart/2005/8/layout/cycle5"/>
    <dgm:cxn modelId="{5A332049-47A3-A34F-B643-D0175010969E}" type="presParOf" srcId="{9BD8C475-1C7B-344F-B8AE-143B088FF9AE}" destId="{1891151F-B1DA-FB47-B701-05456B5D8D5C}" srcOrd="5" destOrd="0" presId="urn:microsoft.com/office/officeart/2005/8/layout/cycle5"/>
    <dgm:cxn modelId="{89E08F82-2A3B-B24B-A662-E1D6CB0609FE}" type="presParOf" srcId="{9BD8C475-1C7B-344F-B8AE-143B088FF9AE}" destId="{82C5B715-24A0-1D45-BA88-CDD01E9C2104}" srcOrd="6" destOrd="0" presId="urn:microsoft.com/office/officeart/2005/8/layout/cycle5"/>
    <dgm:cxn modelId="{AE04EF86-0440-E840-991B-A322CDE88C48}" type="presParOf" srcId="{9BD8C475-1C7B-344F-B8AE-143B088FF9AE}" destId="{A39EE6FB-B912-1548-881C-8BDD594EE604}" srcOrd="7" destOrd="0" presId="urn:microsoft.com/office/officeart/2005/8/layout/cycle5"/>
    <dgm:cxn modelId="{8875F669-4297-F242-9A83-094A19659FF5}" type="presParOf" srcId="{9BD8C475-1C7B-344F-B8AE-143B088FF9AE}" destId="{CAD497D7-AB7E-AA4B-9710-5E5B39B50892}" srcOrd="8" destOrd="0" presId="urn:microsoft.com/office/officeart/2005/8/layout/cycle5"/>
    <dgm:cxn modelId="{EB8DC439-FDA4-3947-932F-0799C57147F4}" type="presParOf" srcId="{9BD8C475-1C7B-344F-B8AE-143B088FF9AE}" destId="{CE12DC2A-F141-424D-BA28-0688C4CE47A0}" srcOrd="9" destOrd="0" presId="urn:microsoft.com/office/officeart/2005/8/layout/cycle5"/>
    <dgm:cxn modelId="{64B21B25-F4E4-0A45-876C-517EDE044F36}" type="presParOf" srcId="{9BD8C475-1C7B-344F-B8AE-143B088FF9AE}" destId="{4B9E8997-4EA5-B343-9D6E-3D0B7D89A901}" srcOrd="10" destOrd="0" presId="urn:microsoft.com/office/officeart/2005/8/layout/cycle5"/>
    <dgm:cxn modelId="{C26EC531-7CDF-604D-9BD7-F476A74DF6AB}" type="presParOf" srcId="{9BD8C475-1C7B-344F-B8AE-143B088FF9AE}" destId="{7CD83DA4-3923-6347-B6DD-554266479531}" srcOrd="11" destOrd="0" presId="urn:microsoft.com/office/officeart/2005/8/layout/cycle5"/>
    <dgm:cxn modelId="{906CC762-C801-0F4F-A561-7C8C53A82627}" type="presParOf" srcId="{9BD8C475-1C7B-344F-B8AE-143B088FF9AE}" destId="{33C8C71F-DE04-2040-B086-830FCD74974E}" srcOrd="12" destOrd="0" presId="urn:microsoft.com/office/officeart/2005/8/layout/cycle5"/>
    <dgm:cxn modelId="{30FFD945-2669-1C49-B8C9-A8705E7E8857}" type="presParOf" srcId="{9BD8C475-1C7B-344F-B8AE-143B088FF9AE}" destId="{7821A5B3-EEBE-AE4B-A2FB-1C12D338EC1D}" srcOrd="13" destOrd="0" presId="urn:microsoft.com/office/officeart/2005/8/layout/cycle5"/>
    <dgm:cxn modelId="{78BAD5AA-F1F0-E146-B148-6D622ABB48B7}" type="presParOf" srcId="{9BD8C475-1C7B-344F-B8AE-143B088FF9AE}" destId="{87EF42AC-50CA-6340-893E-896627AB99AA}" srcOrd="14" destOrd="0" presId="urn:microsoft.com/office/officeart/2005/8/layout/cycle5"/>
    <dgm:cxn modelId="{8092315E-85AB-0C4F-9D59-418D6DEE7C82}" type="presParOf" srcId="{9BD8C475-1C7B-344F-B8AE-143B088FF9AE}" destId="{DD151644-8236-184C-9C7A-BA76FFD3AB21}" srcOrd="15" destOrd="0" presId="urn:microsoft.com/office/officeart/2005/8/layout/cycle5"/>
    <dgm:cxn modelId="{D83238B7-040D-2D40-8918-AE14422AF9FF}" type="presParOf" srcId="{9BD8C475-1C7B-344F-B8AE-143B088FF9AE}" destId="{97E8CACB-205C-E548-ABF5-8DCE010776D4}" srcOrd="16" destOrd="0" presId="urn:microsoft.com/office/officeart/2005/8/layout/cycle5"/>
    <dgm:cxn modelId="{A98E44F9-F849-CA4D-B779-14C7319DBD2E}" type="presParOf" srcId="{9BD8C475-1C7B-344F-B8AE-143B088FF9AE}" destId="{2EDBA6F5-7B84-7C4C-A912-42C05BFF1BCE}"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5BD733-BB36-2F49-AA99-C356A8849F90}" type="doc">
      <dgm:prSet loTypeId="urn:microsoft.com/office/officeart/2005/8/layout/cycle2" loCatId="" qsTypeId="urn:microsoft.com/office/officeart/2005/8/quickstyle/simple1" qsCatId="simple" csTypeId="urn:microsoft.com/office/officeart/2005/8/colors/colorful1" csCatId="colorful" phldr="1"/>
      <dgm:spPr/>
      <dgm:t>
        <a:bodyPr/>
        <a:lstStyle/>
        <a:p>
          <a:endParaRPr lang="en-GB"/>
        </a:p>
      </dgm:t>
    </dgm:pt>
    <dgm:pt modelId="{E2E355F1-F535-6941-936E-33BB65152FF7}">
      <dgm:prSet phldrT="[Text]"/>
      <dgm:spPr/>
      <dgm:t>
        <a:bodyPr/>
        <a:lstStyle/>
        <a:p>
          <a:r>
            <a:rPr lang="en-GB" dirty="0"/>
            <a:t>Partnership-driven </a:t>
          </a:r>
        </a:p>
      </dgm:t>
    </dgm:pt>
    <dgm:pt modelId="{ECE45DEB-C8C7-6A45-859F-0599F1C0003B}" type="parTrans" cxnId="{BAAA0BBD-6935-7A49-B106-72D404294520}">
      <dgm:prSet/>
      <dgm:spPr/>
      <dgm:t>
        <a:bodyPr/>
        <a:lstStyle/>
        <a:p>
          <a:endParaRPr lang="en-GB"/>
        </a:p>
      </dgm:t>
    </dgm:pt>
    <dgm:pt modelId="{DF29BE69-AF22-DC4C-97B7-26AAD6342100}" type="sibTrans" cxnId="{BAAA0BBD-6935-7A49-B106-72D404294520}">
      <dgm:prSet/>
      <dgm:spPr/>
      <dgm:t>
        <a:bodyPr/>
        <a:lstStyle/>
        <a:p>
          <a:endParaRPr lang="en-GB"/>
        </a:p>
      </dgm:t>
    </dgm:pt>
    <dgm:pt modelId="{AF865DA6-7441-3947-8A58-DE7AF26D027E}">
      <dgm:prSet phldrT="[Text]"/>
      <dgm:spPr>
        <a:solidFill>
          <a:schemeClr val="accent6">
            <a:lumMod val="75000"/>
          </a:schemeClr>
        </a:solidFill>
      </dgm:spPr>
      <dgm:t>
        <a:bodyPr/>
        <a:lstStyle/>
        <a:p>
          <a:r>
            <a:rPr lang="en-GB" dirty="0"/>
            <a:t>Human rights-based </a:t>
          </a:r>
        </a:p>
      </dgm:t>
    </dgm:pt>
    <dgm:pt modelId="{1B2D35B5-7A84-514B-AABC-16A8A517AD50}" type="parTrans" cxnId="{D40D8F75-0783-9E4E-9FF9-6418401EC3A8}">
      <dgm:prSet/>
      <dgm:spPr/>
      <dgm:t>
        <a:bodyPr/>
        <a:lstStyle/>
        <a:p>
          <a:endParaRPr lang="en-GB"/>
        </a:p>
      </dgm:t>
    </dgm:pt>
    <dgm:pt modelId="{B684E6F8-E983-6C40-8436-3F95BE75A2AD}" type="sibTrans" cxnId="{D40D8F75-0783-9E4E-9FF9-6418401EC3A8}">
      <dgm:prSet/>
      <dgm:spPr/>
      <dgm:t>
        <a:bodyPr/>
        <a:lstStyle/>
        <a:p>
          <a:endParaRPr lang="en-GB"/>
        </a:p>
      </dgm:t>
    </dgm:pt>
    <dgm:pt modelId="{457CE5DD-4776-284F-826E-5F80296A4287}">
      <dgm:prSet phldrT="[Text]"/>
      <dgm:spPr/>
      <dgm:t>
        <a:bodyPr/>
        <a:lstStyle/>
        <a:p>
          <a:r>
            <a:rPr lang="en-GB" dirty="0"/>
            <a:t>Transparent and accountable </a:t>
          </a:r>
        </a:p>
      </dgm:t>
    </dgm:pt>
    <dgm:pt modelId="{0BF14BE1-74B8-A14A-811F-E26F679FFA54}" type="parTrans" cxnId="{0C18200E-044B-FC41-AEF2-6DB8B1C3EC64}">
      <dgm:prSet/>
      <dgm:spPr/>
      <dgm:t>
        <a:bodyPr/>
        <a:lstStyle/>
        <a:p>
          <a:endParaRPr lang="en-GB"/>
        </a:p>
      </dgm:t>
    </dgm:pt>
    <dgm:pt modelId="{62483FE4-0A83-914C-9A53-2DB75E0ECAA5}" type="sibTrans" cxnId="{0C18200E-044B-FC41-AEF2-6DB8B1C3EC64}">
      <dgm:prSet/>
      <dgm:spPr/>
      <dgm:t>
        <a:bodyPr/>
        <a:lstStyle/>
        <a:p>
          <a:endParaRPr lang="en-GB"/>
        </a:p>
      </dgm:t>
    </dgm:pt>
    <dgm:pt modelId="{9A9CC19A-1CC5-764C-A5ED-4A63D7067B27}">
      <dgm:prSet phldrT="[Text]"/>
      <dgm:spPr/>
      <dgm:t>
        <a:bodyPr/>
        <a:lstStyle/>
        <a:p>
          <a:r>
            <a:rPr lang="en-GB" dirty="0"/>
            <a:t>Independent </a:t>
          </a:r>
        </a:p>
      </dgm:t>
    </dgm:pt>
    <dgm:pt modelId="{4AEB27A7-7B64-4B4E-AA11-1E0A2D631A90}" type="parTrans" cxnId="{68F6B638-AE33-C048-87D6-E4681C4798E9}">
      <dgm:prSet/>
      <dgm:spPr/>
      <dgm:t>
        <a:bodyPr/>
        <a:lstStyle/>
        <a:p>
          <a:endParaRPr lang="en-GB"/>
        </a:p>
      </dgm:t>
    </dgm:pt>
    <dgm:pt modelId="{B8DEC184-3450-A248-90DD-4519223CD002}" type="sibTrans" cxnId="{68F6B638-AE33-C048-87D6-E4681C4798E9}">
      <dgm:prSet/>
      <dgm:spPr/>
      <dgm:t>
        <a:bodyPr/>
        <a:lstStyle/>
        <a:p>
          <a:endParaRPr lang="en-GB"/>
        </a:p>
      </dgm:t>
    </dgm:pt>
    <dgm:pt modelId="{F12AD068-682B-FD45-AC01-009EF06D3F8B}" type="pres">
      <dgm:prSet presAssocID="{115BD733-BB36-2F49-AA99-C356A8849F90}" presName="cycle" presStyleCnt="0">
        <dgm:presLayoutVars>
          <dgm:dir/>
          <dgm:resizeHandles val="exact"/>
        </dgm:presLayoutVars>
      </dgm:prSet>
      <dgm:spPr/>
    </dgm:pt>
    <dgm:pt modelId="{D46FA51C-B12F-A049-AC8C-A11F868CC82A}" type="pres">
      <dgm:prSet presAssocID="{E2E355F1-F535-6941-936E-33BB65152FF7}" presName="node" presStyleLbl="node1" presStyleIdx="0" presStyleCnt="4">
        <dgm:presLayoutVars>
          <dgm:bulletEnabled val="1"/>
        </dgm:presLayoutVars>
      </dgm:prSet>
      <dgm:spPr/>
    </dgm:pt>
    <dgm:pt modelId="{26BFA79E-D4AC-AD46-9FC3-8456825F2E88}" type="pres">
      <dgm:prSet presAssocID="{DF29BE69-AF22-DC4C-97B7-26AAD6342100}" presName="sibTrans" presStyleLbl="sibTrans2D1" presStyleIdx="0" presStyleCnt="4"/>
      <dgm:spPr/>
    </dgm:pt>
    <dgm:pt modelId="{42A48DEA-08A4-7446-A4EB-3B9F8FF74E73}" type="pres">
      <dgm:prSet presAssocID="{DF29BE69-AF22-DC4C-97B7-26AAD6342100}" presName="connectorText" presStyleLbl="sibTrans2D1" presStyleIdx="0" presStyleCnt="4"/>
      <dgm:spPr/>
    </dgm:pt>
    <dgm:pt modelId="{CF1C5C72-B2C5-1E4F-B64B-406DA8BFE51D}" type="pres">
      <dgm:prSet presAssocID="{AF865DA6-7441-3947-8A58-DE7AF26D027E}" presName="node" presStyleLbl="node1" presStyleIdx="1" presStyleCnt="4">
        <dgm:presLayoutVars>
          <dgm:bulletEnabled val="1"/>
        </dgm:presLayoutVars>
      </dgm:prSet>
      <dgm:spPr/>
    </dgm:pt>
    <dgm:pt modelId="{3F0A4FD6-5540-8042-90FD-96EBF3862AAC}" type="pres">
      <dgm:prSet presAssocID="{B684E6F8-E983-6C40-8436-3F95BE75A2AD}" presName="sibTrans" presStyleLbl="sibTrans2D1" presStyleIdx="1" presStyleCnt="4"/>
      <dgm:spPr/>
    </dgm:pt>
    <dgm:pt modelId="{F7239051-359B-8442-9C9C-F988AE97A94D}" type="pres">
      <dgm:prSet presAssocID="{B684E6F8-E983-6C40-8436-3F95BE75A2AD}" presName="connectorText" presStyleLbl="sibTrans2D1" presStyleIdx="1" presStyleCnt="4"/>
      <dgm:spPr/>
    </dgm:pt>
    <dgm:pt modelId="{3A269925-BFA5-9E43-88E0-D0CD7FDA3BD1}" type="pres">
      <dgm:prSet presAssocID="{457CE5DD-4776-284F-826E-5F80296A4287}" presName="node" presStyleLbl="node1" presStyleIdx="2" presStyleCnt="4">
        <dgm:presLayoutVars>
          <dgm:bulletEnabled val="1"/>
        </dgm:presLayoutVars>
      </dgm:prSet>
      <dgm:spPr/>
    </dgm:pt>
    <dgm:pt modelId="{6129977A-CF62-2547-B554-7C52C094E6BD}" type="pres">
      <dgm:prSet presAssocID="{62483FE4-0A83-914C-9A53-2DB75E0ECAA5}" presName="sibTrans" presStyleLbl="sibTrans2D1" presStyleIdx="2" presStyleCnt="4"/>
      <dgm:spPr/>
    </dgm:pt>
    <dgm:pt modelId="{A0F8AF54-673C-E244-B4EA-BD2A3C0459EA}" type="pres">
      <dgm:prSet presAssocID="{62483FE4-0A83-914C-9A53-2DB75E0ECAA5}" presName="connectorText" presStyleLbl="sibTrans2D1" presStyleIdx="2" presStyleCnt="4"/>
      <dgm:spPr/>
    </dgm:pt>
    <dgm:pt modelId="{929BF474-7548-D644-B9F9-C757330402BA}" type="pres">
      <dgm:prSet presAssocID="{9A9CC19A-1CC5-764C-A5ED-4A63D7067B27}" presName="node" presStyleLbl="node1" presStyleIdx="3" presStyleCnt="4">
        <dgm:presLayoutVars>
          <dgm:bulletEnabled val="1"/>
        </dgm:presLayoutVars>
      </dgm:prSet>
      <dgm:spPr/>
    </dgm:pt>
    <dgm:pt modelId="{F206F21D-6BC9-5D40-8CBA-6EAD22B4C9BE}" type="pres">
      <dgm:prSet presAssocID="{B8DEC184-3450-A248-90DD-4519223CD002}" presName="sibTrans" presStyleLbl="sibTrans2D1" presStyleIdx="3" presStyleCnt="4"/>
      <dgm:spPr/>
    </dgm:pt>
    <dgm:pt modelId="{B8B7A5F2-9A12-F642-970A-A0C7EA48D6D7}" type="pres">
      <dgm:prSet presAssocID="{B8DEC184-3450-A248-90DD-4519223CD002}" presName="connectorText" presStyleLbl="sibTrans2D1" presStyleIdx="3" presStyleCnt="4"/>
      <dgm:spPr/>
    </dgm:pt>
  </dgm:ptLst>
  <dgm:cxnLst>
    <dgm:cxn modelId="{0C18200E-044B-FC41-AEF2-6DB8B1C3EC64}" srcId="{115BD733-BB36-2F49-AA99-C356A8849F90}" destId="{457CE5DD-4776-284F-826E-5F80296A4287}" srcOrd="2" destOrd="0" parTransId="{0BF14BE1-74B8-A14A-811F-E26F679FFA54}" sibTransId="{62483FE4-0A83-914C-9A53-2DB75E0ECAA5}"/>
    <dgm:cxn modelId="{4B41D528-0E14-1F48-8B3F-5281E8AC53F2}" type="presOf" srcId="{B8DEC184-3450-A248-90DD-4519223CD002}" destId="{B8B7A5F2-9A12-F642-970A-A0C7EA48D6D7}" srcOrd="1" destOrd="0" presId="urn:microsoft.com/office/officeart/2005/8/layout/cycle2"/>
    <dgm:cxn modelId="{157B7337-978D-A445-B395-17222FDF9F20}" type="presOf" srcId="{E2E355F1-F535-6941-936E-33BB65152FF7}" destId="{D46FA51C-B12F-A049-AC8C-A11F868CC82A}" srcOrd="0" destOrd="0" presId="urn:microsoft.com/office/officeart/2005/8/layout/cycle2"/>
    <dgm:cxn modelId="{68F6B638-AE33-C048-87D6-E4681C4798E9}" srcId="{115BD733-BB36-2F49-AA99-C356A8849F90}" destId="{9A9CC19A-1CC5-764C-A5ED-4A63D7067B27}" srcOrd="3" destOrd="0" parTransId="{4AEB27A7-7B64-4B4E-AA11-1E0A2D631A90}" sibTransId="{B8DEC184-3450-A248-90DD-4519223CD002}"/>
    <dgm:cxn modelId="{C98F0B49-2E6F-404E-B1C9-CB439D69F1CE}" type="presOf" srcId="{62483FE4-0A83-914C-9A53-2DB75E0ECAA5}" destId="{6129977A-CF62-2547-B554-7C52C094E6BD}" srcOrd="0" destOrd="0" presId="urn:microsoft.com/office/officeart/2005/8/layout/cycle2"/>
    <dgm:cxn modelId="{B74C905D-A9A9-1D41-AEA7-175A30F4066D}" type="presOf" srcId="{B684E6F8-E983-6C40-8436-3F95BE75A2AD}" destId="{3F0A4FD6-5540-8042-90FD-96EBF3862AAC}" srcOrd="0" destOrd="0" presId="urn:microsoft.com/office/officeart/2005/8/layout/cycle2"/>
    <dgm:cxn modelId="{87B9BD5D-18AE-6340-9792-0BB19DD49084}" type="presOf" srcId="{62483FE4-0A83-914C-9A53-2DB75E0ECAA5}" destId="{A0F8AF54-673C-E244-B4EA-BD2A3C0459EA}" srcOrd="1" destOrd="0" presId="urn:microsoft.com/office/officeart/2005/8/layout/cycle2"/>
    <dgm:cxn modelId="{C0C7DA6D-002C-1D4A-BEBC-2AB94B594F97}" type="presOf" srcId="{9A9CC19A-1CC5-764C-A5ED-4A63D7067B27}" destId="{929BF474-7548-D644-B9F9-C757330402BA}" srcOrd="0" destOrd="0" presId="urn:microsoft.com/office/officeart/2005/8/layout/cycle2"/>
    <dgm:cxn modelId="{12803570-EB84-EA4C-8588-C8034F12D199}" type="presOf" srcId="{115BD733-BB36-2F49-AA99-C356A8849F90}" destId="{F12AD068-682B-FD45-AC01-009EF06D3F8B}" srcOrd="0" destOrd="0" presId="urn:microsoft.com/office/officeart/2005/8/layout/cycle2"/>
    <dgm:cxn modelId="{D40D8F75-0783-9E4E-9FF9-6418401EC3A8}" srcId="{115BD733-BB36-2F49-AA99-C356A8849F90}" destId="{AF865DA6-7441-3947-8A58-DE7AF26D027E}" srcOrd="1" destOrd="0" parTransId="{1B2D35B5-7A84-514B-AABC-16A8A517AD50}" sibTransId="{B684E6F8-E983-6C40-8436-3F95BE75A2AD}"/>
    <dgm:cxn modelId="{9AF793B7-69F7-2240-84DD-53ED8B73B3C0}" type="presOf" srcId="{DF29BE69-AF22-DC4C-97B7-26AAD6342100}" destId="{26BFA79E-D4AC-AD46-9FC3-8456825F2E88}" srcOrd="0" destOrd="0" presId="urn:microsoft.com/office/officeart/2005/8/layout/cycle2"/>
    <dgm:cxn modelId="{DAE20FB9-B30B-FE44-A4C0-D4F257E273B5}" type="presOf" srcId="{B8DEC184-3450-A248-90DD-4519223CD002}" destId="{F206F21D-6BC9-5D40-8CBA-6EAD22B4C9BE}" srcOrd="0" destOrd="0" presId="urn:microsoft.com/office/officeart/2005/8/layout/cycle2"/>
    <dgm:cxn modelId="{BAAA0BBD-6935-7A49-B106-72D404294520}" srcId="{115BD733-BB36-2F49-AA99-C356A8849F90}" destId="{E2E355F1-F535-6941-936E-33BB65152FF7}" srcOrd="0" destOrd="0" parTransId="{ECE45DEB-C8C7-6A45-859F-0599F1C0003B}" sibTransId="{DF29BE69-AF22-DC4C-97B7-26AAD6342100}"/>
    <dgm:cxn modelId="{E9EBC0CA-A42F-3B4D-86AC-5C9D3503CC0D}" type="presOf" srcId="{B684E6F8-E983-6C40-8436-3F95BE75A2AD}" destId="{F7239051-359B-8442-9C9C-F988AE97A94D}" srcOrd="1" destOrd="0" presId="urn:microsoft.com/office/officeart/2005/8/layout/cycle2"/>
    <dgm:cxn modelId="{86EA3ECC-7590-304F-A6BB-B79169C034ED}" type="presOf" srcId="{DF29BE69-AF22-DC4C-97B7-26AAD6342100}" destId="{42A48DEA-08A4-7446-A4EB-3B9F8FF74E73}" srcOrd="1" destOrd="0" presId="urn:microsoft.com/office/officeart/2005/8/layout/cycle2"/>
    <dgm:cxn modelId="{065E55D2-CAAF-D943-ABE9-3B80042FE305}" type="presOf" srcId="{AF865DA6-7441-3947-8A58-DE7AF26D027E}" destId="{CF1C5C72-B2C5-1E4F-B64B-406DA8BFE51D}" srcOrd="0" destOrd="0" presId="urn:microsoft.com/office/officeart/2005/8/layout/cycle2"/>
    <dgm:cxn modelId="{010EB2E7-BF14-864A-AAD9-AFC6070BDCAC}" type="presOf" srcId="{457CE5DD-4776-284F-826E-5F80296A4287}" destId="{3A269925-BFA5-9E43-88E0-D0CD7FDA3BD1}" srcOrd="0" destOrd="0" presId="urn:microsoft.com/office/officeart/2005/8/layout/cycle2"/>
    <dgm:cxn modelId="{8F370BD6-3FF0-6C4B-8C24-4C5DD1053BCA}" type="presParOf" srcId="{F12AD068-682B-FD45-AC01-009EF06D3F8B}" destId="{D46FA51C-B12F-A049-AC8C-A11F868CC82A}" srcOrd="0" destOrd="0" presId="urn:microsoft.com/office/officeart/2005/8/layout/cycle2"/>
    <dgm:cxn modelId="{257F851D-3670-9E43-8DF5-0D109243BD75}" type="presParOf" srcId="{F12AD068-682B-FD45-AC01-009EF06D3F8B}" destId="{26BFA79E-D4AC-AD46-9FC3-8456825F2E88}" srcOrd="1" destOrd="0" presId="urn:microsoft.com/office/officeart/2005/8/layout/cycle2"/>
    <dgm:cxn modelId="{BBFE139A-D056-1844-B6DD-B4B989B7F26C}" type="presParOf" srcId="{26BFA79E-D4AC-AD46-9FC3-8456825F2E88}" destId="{42A48DEA-08A4-7446-A4EB-3B9F8FF74E73}" srcOrd="0" destOrd="0" presId="urn:microsoft.com/office/officeart/2005/8/layout/cycle2"/>
    <dgm:cxn modelId="{ED2214D6-7C44-7143-9771-00C36F1EC4A2}" type="presParOf" srcId="{F12AD068-682B-FD45-AC01-009EF06D3F8B}" destId="{CF1C5C72-B2C5-1E4F-B64B-406DA8BFE51D}" srcOrd="2" destOrd="0" presId="urn:microsoft.com/office/officeart/2005/8/layout/cycle2"/>
    <dgm:cxn modelId="{EB729AE4-111D-1947-9A88-FD7DA61574AC}" type="presParOf" srcId="{F12AD068-682B-FD45-AC01-009EF06D3F8B}" destId="{3F0A4FD6-5540-8042-90FD-96EBF3862AAC}" srcOrd="3" destOrd="0" presId="urn:microsoft.com/office/officeart/2005/8/layout/cycle2"/>
    <dgm:cxn modelId="{A20C9E37-7927-524A-BBE5-8068BAFDF82D}" type="presParOf" srcId="{3F0A4FD6-5540-8042-90FD-96EBF3862AAC}" destId="{F7239051-359B-8442-9C9C-F988AE97A94D}" srcOrd="0" destOrd="0" presId="urn:microsoft.com/office/officeart/2005/8/layout/cycle2"/>
    <dgm:cxn modelId="{3B8D7781-6C2A-DC49-B0FF-9C5BBE40BB6A}" type="presParOf" srcId="{F12AD068-682B-FD45-AC01-009EF06D3F8B}" destId="{3A269925-BFA5-9E43-88E0-D0CD7FDA3BD1}" srcOrd="4" destOrd="0" presId="urn:microsoft.com/office/officeart/2005/8/layout/cycle2"/>
    <dgm:cxn modelId="{928C8BFB-EBA2-C747-AAC5-2EF0AD08E1FB}" type="presParOf" srcId="{F12AD068-682B-FD45-AC01-009EF06D3F8B}" destId="{6129977A-CF62-2547-B554-7C52C094E6BD}" srcOrd="5" destOrd="0" presId="urn:microsoft.com/office/officeart/2005/8/layout/cycle2"/>
    <dgm:cxn modelId="{9A3D5FEC-FA7B-984E-8678-81B4CAD8EB81}" type="presParOf" srcId="{6129977A-CF62-2547-B554-7C52C094E6BD}" destId="{A0F8AF54-673C-E244-B4EA-BD2A3C0459EA}" srcOrd="0" destOrd="0" presId="urn:microsoft.com/office/officeart/2005/8/layout/cycle2"/>
    <dgm:cxn modelId="{59D34D6A-8774-864C-8896-92544EF7141B}" type="presParOf" srcId="{F12AD068-682B-FD45-AC01-009EF06D3F8B}" destId="{929BF474-7548-D644-B9F9-C757330402BA}" srcOrd="6" destOrd="0" presId="urn:microsoft.com/office/officeart/2005/8/layout/cycle2"/>
    <dgm:cxn modelId="{2DF3274C-3110-5049-891F-36E5DB9823CD}" type="presParOf" srcId="{F12AD068-682B-FD45-AC01-009EF06D3F8B}" destId="{F206F21D-6BC9-5D40-8CBA-6EAD22B4C9BE}" srcOrd="7" destOrd="0" presId="urn:microsoft.com/office/officeart/2005/8/layout/cycle2"/>
    <dgm:cxn modelId="{94C22A92-8BB3-9246-9045-1F7E9468BE07}" type="presParOf" srcId="{F206F21D-6BC9-5D40-8CBA-6EAD22B4C9BE}" destId="{B8B7A5F2-9A12-F642-970A-A0C7EA48D6D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0886D-A11F-F94D-99C0-0549D552F9D7}">
      <dsp:nvSpPr>
        <dsp:cNvPr id="0" name=""/>
        <dsp:cNvSpPr/>
      </dsp:nvSpPr>
      <dsp:spPr>
        <a:xfrm>
          <a:off x="0" y="76396"/>
          <a:ext cx="10515600"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Vision</a:t>
          </a:r>
          <a:endParaRPr lang="en-US" sz="2600" kern="1200"/>
        </a:p>
      </dsp:txBody>
      <dsp:txXfrm>
        <a:off x="30442" y="106838"/>
        <a:ext cx="10454716" cy="562726"/>
      </dsp:txXfrm>
    </dsp:sp>
    <dsp:sp modelId="{ADD805F5-E537-FA4A-9602-BBE0527A1A93}">
      <dsp:nvSpPr>
        <dsp:cNvPr id="0" name=""/>
        <dsp:cNvSpPr/>
      </dsp:nvSpPr>
      <dsp:spPr>
        <a:xfrm>
          <a:off x="0" y="700006"/>
          <a:ext cx="10515600" cy="126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GB" sz="2000" kern="1200"/>
            <a:t>We have a vision of a just and sustainable world without poverty. </a:t>
          </a:r>
          <a:endParaRPr lang="en-US" sz="2000" kern="1200"/>
        </a:p>
        <a:p>
          <a:pPr marL="457200" lvl="2" indent="-228600" algn="l" defTabSz="889000">
            <a:lnSpc>
              <a:spcPct val="90000"/>
            </a:lnSpc>
            <a:spcBef>
              <a:spcPct val="0"/>
            </a:spcBef>
            <a:spcAft>
              <a:spcPct val="20000"/>
            </a:spcAft>
            <a:buChar char="•"/>
          </a:pPr>
          <a:r>
            <a:rPr lang="en-GB" sz="2000" i="1" kern="1200"/>
            <a:t>A world where people and the planet are at the centre of our economy. Where women and girls live free from violence and discrimination. Where the climate crisis is contained. And where governance systems are inclusive and allow for those in power to be held to account</a:t>
          </a:r>
          <a:r>
            <a:rPr lang="en-GB" sz="2000" kern="1200"/>
            <a:t>.</a:t>
          </a:r>
          <a:endParaRPr lang="en-US" sz="2000" kern="1200"/>
        </a:p>
      </dsp:txBody>
      <dsp:txXfrm>
        <a:off x="0" y="700006"/>
        <a:ext cx="10515600" cy="1264770"/>
      </dsp:txXfrm>
    </dsp:sp>
    <dsp:sp modelId="{696EE659-BF08-5C41-A664-9307573D6CF0}">
      <dsp:nvSpPr>
        <dsp:cNvPr id="0" name=""/>
        <dsp:cNvSpPr/>
      </dsp:nvSpPr>
      <dsp:spPr>
        <a:xfrm>
          <a:off x="0" y="1964776"/>
          <a:ext cx="10515600"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Mission</a:t>
          </a:r>
          <a:endParaRPr lang="en-US" sz="2600" kern="1200"/>
        </a:p>
      </dsp:txBody>
      <dsp:txXfrm>
        <a:off x="30442" y="1995218"/>
        <a:ext cx="10454716" cy="562726"/>
      </dsp:txXfrm>
    </dsp:sp>
    <dsp:sp modelId="{6E9D16D0-193D-C14E-ABA5-89BA347BB419}">
      <dsp:nvSpPr>
        <dsp:cNvPr id="0" name=""/>
        <dsp:cNvSpPr/>
      </dsp:nvSpPr>
      <dsp:spPr>
        <a:xfrm>
          <a:off x="0" y="2588386"/>
          <a:ext cx="10515600"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GB" sz="2000" kern="1200"/>
            <a:t>We fight inequality to end poverty and injustice</a:t>
          </a:r>
          <a:endParaRPr lang="en-US" sz="2000" kern="1200"/>
        </a:p>
      </dsp:txBody>
      <dsp:txXfrm>
        <a:off x="0" y="2588386"/>
        <a:ext cx="10515600" cy="430560"/>
      </dsp:txXfrm>
    </dsp:sp>
    <dsp:sp modelId="{3C1BB1A9-14FF-C247-A6E5-849748ECB7B7}">
      <dsp:nvSpPr>
        <dsp:cNvPr id="0" name=""/>
        <dsp:cNvSpPr/>
      </dsp:nvSpPr>
      <dsp:spPr>
        <a:xfrm>
          <a:off x="0" y="3018946"/>
          <a:ext cx="10515600"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Purpose</a:t>
          </a:r>
          <a:endParaRPr lang="en-US" sz="2600" kern="1200"/>
        </a:p>
      </dsp:txBody>
      <dsp:txXfrm>
        <a:off x="30442" y="3049388"/>
        <a:ext cx="10454716" cy="562726"/>
      </dsp:txXfrm>
    </dsp:sp>
    <dsp:sp modelId="{B8E68AA8-F1B0-2048-A10E-24AAC45D1B09}">
      <dsp:nvSpPr>
        <dsp:cNvPr id="0" name=""/>
        <dsp:cNvSpPr/>
      </dsp:nvSpPr>
      <dsp:spPr>
        <a:xfrm>
          <a:off x="0" y="3642556"/>
          <a:ext cx="10515600" cy="63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GB" sz="2000" kern="1200"/>
            <a:t>We believe in the power of people.</a:t>
          </a:r>
          <a:r>
            <a:rPr lang="en-GB" sz="2000" b="1" kern="1200"/>
            <a:t> </a:t>
          </a:r>
          <a:r>
            <a:rPr lang="en-GB" sz="2000" kern="1200"/>
            <a:t>We offer them support to help relieve their suffering. We champion their causes and act together to transform lives and create change that lasts.</a:t>
          </a:r>
          <a:endParaRPr lang="en-US" sz="2000" kern="1200"/>
        </a:p>
      </dsp:txBody>
      <dsp:txXfrm>
        <a:off x="0" y="3642556"/>
        <a:ext cx="10515600" cy="6323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4B21E-FB2C-C046-B610-75AFBB788D7D}">
      <dsp:nvSpPr>
        <dsp:cNvPr id="0" name=""/>
        <dsp:cNvSpPr/>
      </dsp:nvSpPr>
      <dsp:spPr>
        <a:xfrm>
          <a:off x="3334742" y="2620"/>
          <a:ext cx="1458515" cy="9480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Equality</a:t>
          </a:r>
        </a:p>
      </dsp:txBody>
      <dsp:txXfrm>
        <a:off x="3381021" y="48899"/>
        <a:ext cx="1365957" cy="855477"/>
      </dsp:txXfrm>
    </dsp:sp>
    <dsp:sp modelId="{3879239D-A500-8F4D-A501-15089BE4B1BD}">
      <dsp:nvSpPr>
        <dsp:cNvPr id="0" name=""/>
        <dsp:cNvSpPr/>
      </dsp:nvSpPr>
      <dsp:spPr>
        <a:xfrm>
          <a:off x="1831304" y="476638"/>
          <a:ext cx="4465390" cy="4465390"/>
        </a:xfrm>
        <a:custGeom>
          <a:avLst/>
          <a:gdLst/>
          <a:ahLst/>
          <a:cxnLst/>
          <a:rect l="0" t="0" r="0" b="0"/>
          <a:pathLst>
            <a:path>
              <a:moveTo>
                <a:pt x="3145250" y="195007"/>
              </a:moveTo>
              <a:arcTo wR="2232695" hR="2232695" stAng="17647481" swAng="923510"/>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E921B72-29A6-5744-A18E-42A444F4FD73}">
      <dsp:nvSpPr>
        <dsp:cNvPr id="0" name=""/>
        <dsp:cNvSpPr/>
      </dsp:nvSpPr>
      <dsp:spPr>
        <a:xfrm>
          <a:off x="5268312" y="1118968"/>
          <a:ext cx="1458515" cy="94803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Solidarity</a:t>
          </a:r>
        </a:p>
      </dsp:txBody>
      <dsp:txXfrm>
        <a:off x="5314591" y="1165247"/>
        <a:ext cx="1365957" cy="855477"/>
      </dsp:txXfrm>
    </dsp:sp>
    <dsp:sp modelId="{1891151F-B1DA-FB47-B701-05456B5D8D5C}">
      <dsp:nvSpPr>
        <dsp:cNvPr id="0" name=""/>
        <dsp:cNvSpPr/>
      </dsp:nvSpPr>
      <dsp:spPr>
        <a:xfrm>
          <a:off x="1831304" y="476638"/>
          <a:ext cx="4465390" cy="4465390"/>
        </a:xfrm>
        <a:custGeom>
          <a:avLst/>
          <a:gdLst/>
          <a:ahLst/>
          <a:cxnLst/>
          <a:rect l="0" t="0" r="0" b="0"/>
          <a:pathLst>
            <a:path>
              <a:moveTo>
                <a:pt x="4430609" y="1840140"/>
              </a:moveTo>
              <a:arcTo wR="2232695" hR="2232695" stAng="20992414" swAng="1215173"/>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2C5B715-24A0-1D45-BA88-CDD01E9C2104}">
      <dsp:nvSpPr>
        <dsp:cNvPr id="0" name=""/>
        <dsp:cNvSpPr/>
      </dsp:nvSpPr>
      <dsp:spPr>
        <a:xfrm>
          <a:off x="5268312" y="3351663"/>
          <a:ext cx="1458515" cy="94803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Empowerment</a:t>
          </a:r>
        </a:p>
      </dsp:txBody>
      <dsp:txXfrm>
        <a:off x="5314591" y="3397942"/>
        <a:ext cx="1365957" cy="855477"/>
      </dsp:txXfrm>
    </dsp:sp>
    <dsp:sp modelId="{CAD497D7-AB7E-AA4B-9710-5E5B39B50892}">
      <dsp:nvSpPr>
        <dsp:cNvPr id="0" name=""/>
        <dsp:cNvSpPr/>
      </dsp:nvSpPr>
      <dsp:spPr>
        <a:xfrm>
          <a:off x="1831304" y="476638"/>
          <a:ext cx="4465390" cy="4465390"/>
        </a:xfrm>
        <a:custGeom>
          <a:avLst/>
          <a:gdLst/>
          <a:ahLst/>
          <a:cxnLst/>
          <a:rect l="0" t="0" r="0" b="0"/>
          <a:pathLst>
            <a:path>
              <a:moveTo>
                <a:pt x="3653360" y="3955088"/>
              </a:moveTo>
              <a:arcTo wR="2232695" hR="2232695" stAng="3029009" swAng="923510"/>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E12DC2A-F141-424D-BA28-0688C4CE47A0}">
      <dsp:nvSpPr>
        <dsp:cNvPr id="0" name=""/>
        <dsp:cNvSpPr/>
      </dsp:nvSpPr>
      <dsp:spPr>
        <a:xfrm>
          <a:off x="3334742" y="4468010"/>
          <a:ext cx="1458515" cy="9480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Inclusiveness</a:t>
          </a:r>
        </a:p>
      </dsp:txBody>
      <dsp:txXfrm>
        <a:off x="3381021" y="4514289"/>
        <a:ext cx="1365957" cy="855477"/>
      </dsp:txXfrm>
    </dsp:sp>
    <dsp:sp modelId="{7CD83DA4-3923-6347-B6DD-554266479531}">
      <dsp:nvSpPr>
        <dsp:cNvPr id="0" name=""/>
        <dsp:cNvSpPr/>
      </dsp:nvSpPr>
      <dsp:spPr>
        <a:xfrm>
          <a:off x="1831304" y="476638"/>
          <a:ext cx="4465390" cy="4465390"/>
        </a:xfrm>
        <a:custGeom>
          <a:avLst/>
          <a:gdLst/>
          <a:ahLst/>
          <a:cxnLst/>
          <a:rect l="0" t="0" r="0" b="0"/>
          <a:pathLst>
            <a:path>
              <a:moveTo>
                <a:pt x="1320139" y="4270382"/>
              </a:moveTo>
              <a:arcTo wR="2232695" hR="2232695" stAng="6847481" swAng="923510"/>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3C8C71F-DE04-2040-B086-830FCD74974E}">
      <dsp:nvSpPr>
        <dsp:cNvPr id="0" name=""/>
        <dsp:cNvSpPr/>
      </dsp:nvSpPr>
      <dsp:spPr>
        <a:xfrm>
          <a:off x="1401171" y="3351663"/>
          <a:ext cx="1458515" cy="94803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Accountability</a:t>
          </a:r>
        </a:p>
      </dsp:txBody>
      <dsp:txXfrm>
        <a:off x="1447450" y="3397942"/>
        <a:ext cx="1365957" cy="855477"/>
      </dsp:txXfrm>
    </dsp:sp>
    <dsp:sp modelId="{87EF42AC-50CA-6340-893E-896627AB99AA}">
      <dsp:nvSpPr>
        <dsp:cNvPr id="0" name=""/>
        <dsp:cNvSpPr/>
      </dsp:nvSpPr>
      <dsp:spPr>
        <a:xfrm>
          <a:off x="1831304" y="476638"/>
          <a:ext cx="4465390" cy="4465390"/>
        </a:xfrm>
        <a:custGeom>
          <a:avLst/>
          <a:gdLst/>
          <a:ahLst/>
          <a:cxnLst/>
          <a:rect l="0" t="0" r="0" b="0"/>
          <a:pathLst>
            <a:path>
              <a:moveTo>
                <a:pt x="34780" y="2625249"/>
              </a:moveTo>
              <a:arcTo wR="2232695" hR="2232695" stAng="10192414" swAng="1215173"/>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D151644-8236-184C-9C7A-BA76FFD3AB21}">
      <dsp:nvSpPr>
        <dsp:cNvPr id="0" name=""/>
        <dsp:cNvSpPr/>
      </dsp:nvSpPr>
      <dsp:spPr>
        <a:xfrm>
          <a:off x="1401171" y="1118968"/>
          <a:ext cx="1458515" cy="948035"/>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Courage</a:t>
          </a:r>
        </a:p>
      </dsp:txBody>
      <dsp:txXfrm>
        <a:off x="1447450" y="1165247"/>
        <a:ext cx="1365957" cy="855477"/>
      </dsp:txXfrm>
    </dsp:sp>
    <dsp:sp modelId="{2EDBA6F5-7B84-7C4C-A912-42C05BFF1BCE}">
      <dsp:nvSpPr>
        <dsp:cNvPr id="0" name=""/>
        <dsp:cNvSpPr/>
      </dsp:nvSpPr>
      <dsp:spPr>
        <a:xfrm>
          <a:off x="1831304" y="476638"/>
          <a:ext cx="4465390" cy="4465390"/>
        </a:xfrm>
        <a:custGeom>
          <a:avLst/>
          <a:gdLst/>
          <a:ahLst/>
          <a:cxnLst/>
          <a:rect l="0" t="0" r="0" b="0"/>
          <a:pathLst>
            <a:path>
              <a:moveTo>
                <a:pt x="812029" y="510302"/>
              </a:moveTo>
              <a:arcTo wR="2232695" hR="2232695" stAng="13829009" swAng="923510"/>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FA51C-B12F-A049-AC8C-A11F868CC82A}">
      <dsp:nvSpPr>
        <dsp:cNvPr id="0" name=""/>
        <dsp:cNvSpPr/>
      </dsp:nvSpPr>
      <dsp:spPr>
        <a:xfrm>
          <a:off x="3196828" y="1442"/>
          <a:ext cx="1734343" cy="173434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Partnership-driven </a:t>
          </a:r>
        </a:p>
      </dsp:txBody>
      <dsp:txXfrm>
        <a:off x="3450817" y="255431"/>
        <a:ext cx="1226365" cy="1226365"/>
      </dsp:txXfrm>
    </dsp:sp>
    <dsp:sp modelId="{26BFA79E-D4AC-AD46-9FC3-8456825F2E88}">
      <dsp:nvSpPr>
        <dsp:cNvPr id="0" name=""/>
        <dsp:cNvSpPr/>
      </dsp:nvSpPr>
      <dsp:spPr>
        <a:xfrm rot="2700000">
          <a:off x="4744905" y="1487088"/>
          <a:ext cx="460478" cy="58534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765136" y="1555315"/>
        <a:ext cx="322335" cy="351205"/>
      </dsp:txXfrm>
    </dsp:sp>
    <dsp:sp modelId="{CF1C5C72-B2C5-1E4F-B64B-406DA8BFE51D}">
      <dsp:nvSpPr>
        <dsp:cNvPr id="0" name=""/>
        <dsp:cNvSpPr/>
      </dsp:nvSpPr>
      <dsp:spPr>
        <a:xfrm>
          <a:off x="5037547" y="1842161"/>
          <a:ext cx="1734343" cy="1734343"/>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Human rights-based </a:t>
          </a:r>
        </a:p>
      </dsp:txBody>
      <dsp:txXfrm>
        <a:off x="5291536" y="2096150"/>
        <a:ext cx="1226365" cy="1226365"/>
      </dsp:txXfrm>
    </dsp:sp>
    <dsp:sp modelId="{3F0A4FD6-5540-8042-90FD-96EBF3862AAC}">
      <dsp:nvSpPr>
        <dsp:cNvPr id="0" name=""/>
        <dsp:cNvSpPr/>
      </dsp:nvSpPr>
      <dsp:spPr>
        <a:xfrm rot="8100000">
          <a:off x="4763335" y="3327807"/>
          <a:ext cx="460478" cy="58534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4881247" y="3396034"/>
        <a:ext cx="322335" cy="351205"/>
      </dsp:txXfrm>
    </dsp:sp>
    <dsp:sp modelId="{3A269925-BFA5-9E43-88E0-D0CD7FDA3BD1}">
      <dsp:nvSpPr>
        <dsp:cNvPr id="0" name=""/>
        <dsp:cNvSpPr/>
      </dsp:nvSpPr>
      <dsp:spPr>
        <a:xfrm>
          <a:off x="3196828" y="3682880"/>
          <a:ext cx="1734343" cy="173434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Transparent and accountable </a:t>
          </a:r>
        </a:p>
      </dsp:txBody>
      <dsp:txXfrm>
        <a:off x="3450817" y="3936869"/>
        <a:ext cx="1226365" cy="1226365"/>
      </dsp:txXfrm>
    </dsp:sp>
    <dsp:sp modelId="{6129977A-CF62-2547-B554-7C52C094E6BD}">
      <dsp:nvSpPr>
        <dsp:cNvPr id="0" name=""/>
        <dsp:cNvSpPr/>
      </dsp:nvSpPr>
      <dsp:spPr>
        <a:xfrm rot="13500000">
          <a:off x="2922616" y="3346237"/>
          <a:ext cx="460478" cy="58534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3040528" y="3512146"/>
        <a:ext cx="322335" cy="351205"/>
      </dsp:txXfrm>
    </dsp:sp>
    <dsp:sp modelId="{929BF474-7548-D644-B9F9-C757330402BA}">
      <dsp:nvSpPr>
        <dsp:cNvPr id="0" name=""/>
        <dsp:cNvSpPr/>
      </dsp:nvSpPr>
      <dsp:spPr>
        <a:xfrm>
          <a:off x="1356108" y="1842161"/>
          <a:ext cx="1734343" cy="173434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Independent </a:t>
          </a:r>
        </a:p>
      </dsp:txBody>
      <dsp:txXfrm>
        <a:off x="1610097" y="2096150"/>
        <a:ext cx="1226365" cy="1226365"/>
      </dsp:txXfrm>
    </dsp:sp>
    <dsp:sp modelId="{F206F21D-6BC9-5D40-8CBA-6EAD22B4C9BE}">
      <dsp:nvSpPr>
        <dsp:cNvPr id="0" name=""/>
        <dsp:cNvSpPr/>
      </dsp:nvSpPr>
      <dsp:spPr>
        <a:xfrm rot="18900000">
          <a:off x="2904186" y="1505518"/>
          <a:ext cx="460478" cy="58534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924417" y="1671427"/>
        <a:ext cx="322335" cy="3512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AB51D-113E-A144-9339-3ADE2F1E073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DE163C4-BB00-1E44-B60F-8095892320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1652CD5-5A38-E248-8B54-616B8450B7D6}"/>
              </a:ext>
            </a:extLst>
          </p:cNvPr>
          <p:cNvSpPr>
            <a:spLocks noGrp="1"/>
          </p:cNvSpPr>
          <p:nvPr>
            <p:ph type="dt" sz="half" idx="10"/>
          </p:nvPr>
        </p:nvSpPr>
        <p:spPr/>
        <p:txBody>
          <a:bodyPr/>
          <a:lstStyle/>
          <a:p>
            <a:fld id="{49AC466D-2DD2-1546-8341-39BD522C6D3C}" type="datetimeFigureOut">
              <a:rPr lang="en-GB" smtClean="0"/>
              <a:t>09/09/2021</a:t>
            </a:fld>
            <a:endParaRPr lang="en-GB"/>
          </a:p>
        </p:txBody>
      </p:sp>
      <p:sp>
        <p:nvSpPr>
          <p:cNvPr id="5" name="Footer Placeholder 4">
            <a:extLst>
              <a:ext uri="{FF2B5EF4-FFF2-40B4-BE49-F238E27FC236}">
                <a16:creationId xmlns:a16="http://schemas.microsoft.com/office/drawing/2014/main" id="{C108190D-2FFB-704A-A099-4DC247ED4D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153184-470E-3040-9EDF-3A8AC242906D}"/>
              </a:ext>
            </a:extLst>
          </p:cNvPr>
          <p:cNvSpPr>
            <a:spLocks noGrp="1"/>
          </p:cNvSpPr>
          <p:nvPr>
            <p:ph type="sldNum" sz="quarter" idx="12"/>
          </p:nvPr>
        </p:nvSpPr>
        <p:spPr/>
        <p:txBody>
          <a:bodyPr/>
          <a:lstStyle/>
          <a:p>
            <a:fld id="{C385DB43-B00F-6A47-A2AF-ADF903D8BA19}" type="slidenum">
              <a:rPr lang="en-GB" smtClean="0"/>
              <a:t>‹#›</a:t>
            </a:fld>
            <a:endParaRPr lang="en-GB"/>
          </a:p>
        </p:txBody>
      </p:sp>
    </p:spTree>
    <p:extLst>
      <p:ext uri="{BB962C8B-B14F-4D97-AF65-F5344CB8AC3E}">
        <p14:creationId xmlns:p14="http://schemas.microsoft.com/office/powerpoint/2010/main" val="353691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E955F-10A0-CC4D-9626-0B0B154C66F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ABBA44B-7E2F-CD41-86AD-86BD220A852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E389B93-8551-F74C-9D15-FA20EAE514F3}"/>
              </a:ext>
            </a:extLst>
          </p:cNvPr>
          <p:cNvSpPr>
            <a:spLocks noGrp="1"/>
          </p:cNvSpPr>
          <p:nvPr>
            <p:ph type="dt" sz="half" idx="10"/>
          </p:nvPr>
        </p:nvSpPr>
        <p:spPr/>
        <p:txBody>
          <a:bodyPr/>
          <a:lstStyle/>
          <a:p>
            <a:fld id="{49AC466D-2DD2-1546-8341-39BD522C6D3C}" type="datetimeFigureOut">
              <a:rPr lang="en-GB" smtClean="0"/>
              <a:t>09/09/2021</a:t>
            </a:fld>
            <a:endParaRPr lang="en-GB"/>
          </a:p>
        </p:txBody>
      </p:sp>
      <p:sp>
        <p:nvSpPr>
          <p:cNvPr id="5" name="Footer Placeholder 4">
            <a:extLst>
              <a:ext uri="{FF2B5EF4-FFF2-40B4-BE49-F238E27FC236}">
                <a16:creationId xmlns:a16="http://schemas.microsoft.com/office/drawing/2014/main" id="{76D7AACE-7BC1-E945-977E-BF3828056B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2D14D8-F33B-9D40-B7A1-954E646A2AF9}"/>
              </a:ext>
            </a:extLst>
          </p:cNvPr>
          <p:cNvSpPr>
            <a:spLocks noGrp="1"/>
          </p:cNvSpPr>
          <p:nvPr>
            <p:ph type="sldNum" sz="quarter" idx="12"/>
          </p:nvPr>
        </p:nvSpPr>
        <p:spPr/>
        <p:txBody>
          <a:bodyPr/>
          <a:lstStyle/>
          <a:p>
            <a:fld id="{C385DB43-B00F-6A47-A2AF-ADF903D8BA19}" type="slidenum">
              <a:rPr lang="en-GB" smtClean="0"/>
              <a:t>‹#›</a:t>
            </a:fld>
            <a:endParaRPr lang="en-GB"/>
          </a:p>
        </p:txBody>
      </p:sp>
    </p:spTree>
    <p:extLst>
      <p:ext uri="{BB962C8B-B14F-4D97-AF65-F5344CB8AC3E}">
        <p14:creationId xmlns:p14="http://schemas.microsoft.com/office/powerpoint/2010/main" val="3157916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58DB2E-19A7-D349-9F25-6CA2C414F59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65F4EB1-A3AD-8B47-A1C0-8249054C916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DF5094E-A654-4A4B-A06E-9CC014463952}"/>
              </a:ext>
            </a:extLst>
          </p:cNvPr>
          <p:cNvSpPr>
            <a:spLocks noGrp="1"/>
          </p:cNvSpPr>
          <p:nvPr>
            <p:ph type="dt" sz="half" idx="10"/>
          </p:nvPr>
        </p:nvSpPr>
        <p:spPr/>
        <p:txBody>
          <a:bodyPr/>
          <a:lstStyle/>
          <a:p>
            <a:fld id="{49AC466D-2DD2-1546-8341-39BD522C6D3C}" type="datetimeFigureOut">
              <a:rPr lang="en-GB" smtClean="0"/>
              <a:t>09/09/2021</a:t>
            </a:fld>
            <a:endParaRPr lang="en-GB"/>
          </a:p>
        </p:txBody>
      </p:sp>
      <p:sp>
        <p:nvSpPr>
          <p:cNvPr id="5" name="Footer Placeholder 4">
            <a:extLst>
              <a:ext uri="{FF2B5EF4-FFF2-40B4-BE49-F238E27FC236}">
                <a16:creationId xmlns:a16="http://schemas.microsoft.com/office/drawing/2014/main" id="{E8F44363-3224-BA4B-B376-9A3E3312FB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88659B-D682-EC48-BC73-762E4457979E}"/>
              </a:ext>
            </a:extLst>
          </p:cNvPr>
          <p:cNvSpPr>
            <a:spLocks noGrp="1"/>
          </p:cNvSpPr>
          <p:nvPr>
            <p:ph type="sldNum" sz="quarter" idx="12"/>
          </p:nvPr>
        </p:nvSpPr>
        <p:spPr/>
        <p:txBody>
          <a:bodyPr/>
          <a:lstStyle/>
          <a:p>
            <a:fld id="{C385DB43-B00F-6A47-A2AF-ADF903D8BA19}" type="slidenum">
              <a:rPr lang="en-GB" smtClean="0"/>
              <a:t>‹#›</a:t>
            </a:fld>
            <a:endParaRPr lang="en-GB"/>
          </a:p>
        </p:txBody>
      </p:sp>
    </p:spTree>
    <p:extLst>
      <p:ext uri="{BB962C8B-B14F-4D97-AF65-F5344CB8AC3E}">
        <p14:creationId xmlns:p14="http://schemas.microsoft.com/office/powerpoint/2010/main" val="2611222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8FA89-9A34-D54B-A132-0429481ECE0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DAB52FA-7DF0-A74C-87D3-4DB36B98C53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1ACCDF4-5535-9A43-A5B7-CB2ACBC6B40C}"/>
              </a:ext>
            </a:extLst>
          </p:cNvPr>
          <p:cNvSpPr>
            <a:spLocks noGrp="1"/>
          </p:cNvSpPr>
          <p:nvPr>
            <p:ph type="dt" sz="half" idx="10"/>
          </p:nvPr>
        </p:nvSpPr>
        <p:spPr/>
        <p:txBody>
          <a:bodyPr/>
          <a:lstStyle/>
          <a:p>
            <a:fld id="{49AC466D-2DD2-1546-8341-39BD522C6D3C}" type="datetimeFigureOut">
              <a:rPr lang="en-GB" smtClean="0"/>
              <a:t>09/09/2021</a:t>
            </a:fld>
            <a:endParaRPr lang="en-GB"/>
          </a:p>
        </p:txBody>
      </p:sp>
      <p:sp>
        <p:nvSpPr>
          <p:cNvPr id="5" name="Footer Placeholder 4">
            <a:extLst>
              <a:ext uri="{FF2B5EF4-FFF2-40B4-BE49-F238E27FC236}">
                <a16:creationId xmlns:a16="http://schemas.microsoft.com/office/drawing/2014/main" id="{1AE4ECC3-4678-2A4E-97D2-8EBEBCED80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8A1848-F0D9-3647-BA26-87AC0DEE6437}"/>
              </a:ext>
            </a:extLst>
          </p:cNvPr>
          <p:cNvSpPr>
            <a:spLocks noGrp="1"/>
          </p:cNvSpPr>
          <p:nvPr>
            <p:ph type="sldNum" sz="quarter" idx="12"/>
          </p:nvPr>
        </p:nvSpPr>
        <p:spPr/>
        <p:txBody>
          <a:bodyPr/>
          <a:lstStyle/>
          <a:p>
            <a:fld id="{C385DB43-B00F-6A47-A2AF-ADF903D8BA19}" type="slidenum">
              <a:rPr lang="en-GB" smtClean="0"/>
              <a:t>‹#›</a:t>
            </a:fld>
            <a:endParaRPr lang="en-GB"/>
          </a:p>
        </p:txBody>
      </p:sp>
    </p:spTree>
    <p:extLst>
      <p:ext uri="{BB962C8B-B14F-4D97-AF65-F5344CB8AC3E}">
        <p14:creationId xmlns:p14="http://schemas.microsoft.com/office/powerpoint/2010/main" val="2725600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C4D7F-7E4D-9B40-ACBD-C3511B63BAC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39310CD7-D502-7945-9AA2-806EF68D7F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CCD71A0-8E7E-8642-B272-A11CB12D84C4}"/>
              </a:ext>
            </a:extLst>
          </p:cNvPr>
          <p:cNvSpPr>
            <a:spLocks noGrp="1"/>
          </p:cNvSpPr>
          <p:nvPr>
            <p:ph type="dt" sz="half" idx="10"/>
          </p:nvPr>
        </p:nvSpPr>
        <p:spPr/>
        <p:txBody>
          <a:bodyPr/>
          <a:lstStyle/>
          <a:p>
            <a:fld id="{49AC466D-2DD2-1546-8341-39BD522C6D3C}" type="datetimeFigureOut">
              <a:rPr lang="en-GB" smtClean="0"/>
              <a:t>09/09/2021</a:t>
            </a:fld>
            <a:endParaRPr lang="en-GB"/>
          </a:p>
        </p:txBody>
      </p:sp>
      <p:sp>
        <p:nvSpPr>
          <p:cNvPr id="5" name="Footer Placeholder 4">
            <a:extLst>
              <a:ext uri="{FF2B5EF4-FFF2-40B4-BE49-F238E27FC236}">
                <a16:creationId xmlns:a16="http://schemas.microsoft.com/office/drawing/2014/main" id="{84D3F4C0-656F-744B-A495-E882EE8A08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2F0825-3D0F-A84A-9C65-D6D68B5C7CF9}"/>
              </a:ext>
            </a:extLst>
          </p:cNvPr>
          <p:cNvSpPr>
            <a:spLocks noGrp="1"/>
          </p:cNvSpPr>
          <p:nvPr>
            <p:ph type="sldNum" sz="quarter" idx="12"/>
          </p:nvPr>
        </p:nvSpPr>
        <p:spPr/>
        <p:txBody>
          <a:bodyPr/>
          <a:lstStyle/>
          <a:p>
            <a:fld id="{C385DB43-B00F-6A47-A2AF-ADF903D8BA19}" type="slidenum">
              <a:rPr lang="en-GB" smtClean="0"/>
              <a:t>‹#›</a:t>
            </a:fld>
            <a:endParaRPr lang="en-GB"/>
          </a:p>
        </p:txBody>
      </p:sp>
    </p:spTree>
    <p:extLst>
      <p:ext uri="{BB962C8B-B14F-4D97-AF65-F5344CB8AC3E}">
        <p14:creationId xmlns:p14="http://schemas.microsoft.com/office/powerpoint/2010/main" val="1014766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6A719-5C49-9746-B0CD-D97E888B235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C60681E-7CCC-F446-8578-9E3B33F251F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F191D24-B8E3-454D-BEAE-50BE0472FD5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7036E25-10E1-224D-9266-D3A89E70BCF9}"/>
              </a:ext>
            </a:extLst>
          </p:cNvPr>
          <p:cNvSpPr>
            <a:spLocks noGrp="1"/>
          </p:cNvSpPr>
          <p:nvPr>
            <p:ph type="dt" sz="half" idx="10"/>
          </p:nvPr>
        </p:nvSpPr>
        <p:spPr/>
        <p:txBody>
          <a:bodyPr/>
          <a:lstStyle/>
          <a:p>
            <a:fld id="{49AC466D-2DD2-1546-8341-39BD522C6D3C}" type="datetimeFigureOut">
              <a:rPr lang="en-GB" smtClean="0"/>
              <a:t>09/09/2021</a:t>
            </a:fld>
            <a:endParaRPr lang="en-GB"/>
          </a:p>
        </p:txBody>
      </p:sp>
      <p:sp>
        <p:nvSpPr>
          <p:cNvPr id="6" name="Footer Placeholder 5">
            <a:extLst>
              <a:ext uri="{FF2B5EF4-FFF2-40B4-BE49-F238E27FC236}">
                <a16:creationId xmlns:a16="http://schemas.microsoft.com/office/drawing/2014/main" id="{0D350392-300B-7341-BC52-20260F30FF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7BF488-C129-E24D-89C5-37572CD16BA7}"/>
              </a:ext>
            </a:extLst>
          </p:cNvPr>
          <p:cNvSpPr>
            <a:spLocks noGrp="1"/>
          </p:cNvSpPr>
          <p:nvPr>
            <p:ph type="sldNum" sz="quarter" idx="12"/>
          </p:nvPr>
        </p:nvSpPr>
        <p:spPr/>
        <p:txBody>
          <a:bodyPr/>
          <a:lstStyle/>
          <a:p>
            <a:fld id="{C385DB43-B00F-6A47-A2AF-ADF903D8BA19}" type="slidenum">
              <a:rPr lang="en-GB" smtClean="0"/>
              <a:t>‹#›</a:t>
            </a:fld>
            <a:endParaRPr lang="en-GB"/>
          </a:p>
        </p:txBody>
      </p:sp>
    </p:spTree>
    <p:extLst>
      <p:ext uri="{BB962C8B-B14F-4D97-AF65-F5344CB8AC3E}">
        <p14:creationId xmlns:p14="http://schemas.microsoft.com/office/powerpoint/2010/main" val="2146165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0119D-3628-E249-9A40-92E826D7126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5D61559-0221-A340-BF4F-03DD1D26F6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08B1836-7027-0F41-9B31-1ABC5DBA45E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A4119AF-E93A-694E-8EB7-3C7B7C47D6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22381F9-8FAC-B541-B095-37DA7C0BAE7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4985FB9-6565-2749-93DF-05D5E21A5681}"/>
              </a:ext>
            </a:extLst>
          </p:cNvPr>
          <p:cNvSpPr>
            <a:spLocks noGrp="1"/>
          </p:cNvSpPr>
          <p:nvPr>
            <p:ph type="dt" sz="half" idx="10"/>
          </p:nvPr>
        </p:nvSpPr>
        <p:spPr/>
        <p:txBody>
          <a:bodyPr/>
          <a:lstStyle/>
          <a:p>
            <a:fld id="{49AC466D-2DD2-1546-8341-39BD522C6D3C}" type="datetimeFigureOut">
              <a:rPr lang="en-GB" smtClean="0"/>
              <a:t>09/09/2021</a:t>
            </a:fld>
            <a:endParaRPr lang="en-GB"/>
          </a:p>
        </p:txBody>
      </p:sp>
      <p:sp>
        <p:nvSpPr>
          <p:cNvPr id="8" name="Footer Placeholder 7">
            <a:extLst>
              <a:ext uri="{FF2B5EF4-FFF2-40B4-BE49-F238E27FC236}">
                <a16:creationId xmlns:a16="http://schemas.microsoft.com/office/drawing/2014/main" id="{AB310C00-416B-494E-833F-30D5F50A3FC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D62AB12-73E8-F840-A7B1-85ED3FF95879}"/>
              </a:ext>
            </a:extLst>
          </p:cNvPr>
          <p:cNvSpPr>
            <a:spLocks noGrp="1"/>
          </p:cNvSpPr>
          <p:nvPr>
            <p:ph type="sldNum" sz="quarter" idx="12"/>
          </p:nvPr>
        </p:nvSpPr>
        <p:spPr/>
        <p:txBody>
          <a:bodyPr/>
          <a:lstStyle/>
          <a:p>
            <a:fld id="{C385DB43-B00F-6A47-A2AF-ADF903D8BA19}" type="slidenum">
              <a:rPr lang="en-GB" smtClean="0"/>
              <a:t>‹#›</a:t>
            </a:fld>
            <a:endParaRPr lang="en-GB"/>
          </a:p>
        </p:txBody>
      </p:sp>
    </p:spTree>
    <p:extLst>
      <p:ext uri="{BB962C8B-B14F-4D97-AF65-F5344CB8AC3E}">
        <p14:creationId xmlns:p14="http://schemas.microsoft.com/office/powerpoint/2010/main" val="2287513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0C55-4155-A34E-8686-1ADBBF67266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9A14EA8-98BC-3F4B-8709-1E1CC931B47F}"/>
              </a:ext>
            </a:extLst>
          </p:cNvPr>
          <p:cNvSpPr>
            <a:spLocks noGrp="1"/>
          </p:cNvSpPr>
          <p:nvPr>
            <p:ph type="dt" sz="half" idx="10"/>
          </p:nvPr>
        </p:nvSpPr>
        <p:spPr/>
        <p:txBody>
          <a:bodyPr/>
          <a:lstStyle/>
          <a:p>
            <a:fld id="{49AC466D-2DD2-1546-8341-39BD522C6D3C}" type="datetimeFigureOut">
              <a:rPr lang="en-GB" smtClean="0"/>
              <a:t>09/09/2021</a:t>
            </a:fld>
            <a:endParaRPr lang="en-GB"/>
          </a:p>
        </p:txBody>
      </p:sp>
      <p:sp>
        <p:nvSpPr>
          <p:cNvPr id="4" name="Footer Placeholder 3">
            <a:extLst>
              <a:ext uri="{FF2B5EF4-FFF2-40B4-BE49-F238E27FC236}">
                <a16:creationId xmlns:a16="http://schemas.microsoft.com/office/drawing/2014/main" id="{9B31D4BE-9051-1A48-BEAE-CAF1D855BB5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3A1BE5A-2679-5747-8C39-1FD48D4A593F}"/>
              </a:ext>
            </a:extLst>
          </p:cNvPr>
          <p:cNvSpPr>
            <a:spLocks noGrp="1"/>
          </p:cNvSpPr>
          <p:nvPr>
            <p:ph type="sldNum" sz="quarter" idx="12"/>
          </p:nvPr>
        </p:nvSpPr>
        <p:spPr/>
        <p:txBody>
          <a:bodyPr/>
          <a:lstStyle/>
          <a:p>
            <a:fld id="{C385DB43-B00F-6A47-A2AF-ADF903D8BA19}" type="slidenum">
              <a:rPr lang="en-GB" smtClean="0"/>
              <a:t>‹#›</a:t>
            </a:fld>
            <a:endParaRPr lang="en-GB"/>
          </a:p>
        </p:txBody>
      </p:sp>
    </p:spTree>
    <p:extLst>
      <p:ext uri="{BB962C8B-B14F-4D97-AF65-F5344CB8AC3E}">
        <p14:creationId xmlns:p14="http://schemas.microsoft.com/office/powerpoint/2010/main" val="234177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A3433A-CFAF-DE48-ABC6-F2E97935F00C}"/>
              </a:ext>
            </a:extLst>
          </p:cNvPr>
          <p:cNvSpPr>
            <a:spLocks noGrp="1"/>
          </p:cNvSpPr>
          <p:nvPr>
            <p:ph type="dt" sz="half" idx="10"/>
          </p:nvPr>
        </p:nvSpPr>
        <p:spPr/>
        <p:txBody>
          <a:bodyPr/>
          <a:lstStyle/>
          <a:p>
            <a:fld id="{49AC466D-2DD2-1546-8341-39BD522C6D3C}" type="datetimeFigureOut">
              <a:rPr lang="en-GB" smtClean="0"/>
              <a:t>09/09/2021</a:t>
            </a:fld>
            <a:endParaRPr lang="en-GB"/>
          </a:p>
        </p:txBody>
      </p:sp>
      <p:sp>
        <p:nvSpPr>
          <p:cNvPr id="3" name="Footer Placeholder 2">
            <a:extLst>
              <a:ext uri="{FF2B5EF4-FFF2-40B4-BE49-F238E27FC236}">
                <a16:creationId xmlns:a16="http://schemas.microsoft.com/office/drawing/2014/main" id="{102FF447-5008-1847-9992-79178013FD3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C478F9F-9A84-A446-B180-9F523F43383C}"/>
              </a:ext>
            </a:extLst>
          </p:cNvPr>
          <p:cNvSpPr>
            <a:spLocks noGrp="1"/>
          </p:cNvSpPr>
          <p:nvPr>
            <p:ph type="sldNum" sz="quarter" idx="12"/>
          </p:nvPr>
        </p:nvSpPr>
        <p:spPr/>
        <p:txBody>
          <a:bodyPr/>
          <a:lstStyle/>
          <a:p>
            <a:fld id="{C385DB43-B00F-6A47-A2AF-ADF903D8BA19}" type="slidenum">
              <a:rPr lang="en-GB" smtClean="0"/>
              <a:t>‹#›</a:t>
            </a:fld>
            <a:endParaRPr lang="en-GB"/>
          </a:p>
        </p:txBody>
      </p:sp>
    </p:spTree>
    <p:extLst>
      <p:ext uri="{BB962C8B-B14F-4D97-AF65-F5344CB8AC3E}">
        <p14:creationId xmlns:p14="http://schemas.microsoft.com/office/powerpoint/2010/main" val="714568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79CAE-3D63-7F49-ACE9-F6C2887F127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5409FB0-9E5B-F64F-9D56-1BA6D3B0B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AAC73F4-59C4-2147-A6F6-8FEE2DB64E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499F00B-3AFC-F249-A22B-0B9915E762B0}"/>
              </a:ext>
            </a:extLst>
          </p:cNvPr>
          <p:cNvSpPr>
            <a:spLocks noGrp="1"/>
          </p:cNvSpPr>
          <p:nvPr>
            <p:ph type="dt" sz="half" idx="10"/>
          </p:nvPr>
        </p:nvSpPr>
        <p:spPr/>
        <p:txBody>
          <a:bodyPr/>
          <a:lstStyle/>
          <a:p>
            <a:fld id="{49AC466D-2DD2-1546-8341-39BD522C6D3C}" type="datetimeFigureOut">
              <a:rPr lang="en-GB" smtClean="0"/>
              <a:t>09/09/2021</a:t>
            </a:fld>
            <a:endParaRPr lang="en-GB"/>
          </a:p>
        </p:txBody>
      </p:sp>
      <p:sp>
        <p:nvSpPr>
          <p:cNvPr id="6" name="Footer Placeholder 5">
            <a:extLst>
              <a:ext uri="{FF2B5EF4-FFF2-40B4-BE49-F238E27FC236}">
                <a16:creationId xmlns:a16="http://schemas.microsoft.com/office/drawing/2014/main" id="{3F00729E-6F3C-B247-9B3D-FD8F73A5EB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7490D6-2B89-4C47-90F3-32B3DD6E296D}"/>
              </a:ext>
            </a:extLst>
          </p:cNvPr>
          <p:cNvSpPr>
            <a:spLocks noGrp="1"/>
          </p:cNvSpPr>
          <p:nvPr>
            <p:ph type="sldNum" sz="quarter" idx="12"/>
          </p:nvPr>
        </p:nvSpPr>
        <p:spPr/>
        <p:txBody>
          <a:bodyPr/>
          <a:lstStyle/>
          <a:p>
            <a:fld id="{C385DB43-B00F-6A47-A2AF-ADF903D8BA19}" type="slidenum">
              <a:rPr lang="en-GB" smtClean="0"/>
              <a:t>‹#›</a:t>
            </a:fld>
            <a:endParaRPr lang="en-GB"/>
          </a:p>
        </p:txBody>
      </p:sp>
    </p:spTree>
    <p:extLst>
      <p:ext uri="{BB962C8B-B14F-4D97-AF65-F5344CB8AC3E}">
        <p14:creationId xmlns:p14="http://schemas.microsoft.com/office/powerpoint/2010/main" val="1678863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E6B62-3741-3949-A3D6-856A8BF0E5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C3CBD1A-8F50-FC45-8E55-64B6E5B20F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128BC0-F119-4A4C-A0F6-3DA17EF135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95D3A5B-A175-974D-908E-02BCDB9268B9}"/>
              </a:ext>
            </a:extLst>
          </p:cNvPr>
          <p:cNvSpPr>
            <a:spLocks noGrp="1"/>
          </p:cNvSpPr>
          <p:nvPr>
            <p:ph type="dt" sz="half" idx="10"/>
          </p:nvPr>
        </p:nvSpPr>
        <p:spPr/>
        <p:txBody>
          <a:bodyPr/>
          <a:lstStyle/>
          <a:p>
            <a:fld id="{49AC466D-2DD2-1546-8341-39BD522C6D3C}" type="datetimeFigureOut">
              <a:rPr lang="en-GB" smtClean="0"/>
              <a:t>09/09/2021</a:t>
            </a:fld>
            <a:endParaRPr lang="en-GB"/>
          </a:p>
        </p:txBody>
      </p:sp>
      <p:sp>
        <p:nvSpPr>
          <p:cNvPr id="6" name="Footer Placeholder 5">
            <a:extLst>
              <a:ext uri="{FF2B5EF4-FFF2-40B4-BE49-F238E27FC236}">
                <a16:creationId xmlns:a16="http://schemas.microsoft.com/office/drawing/2014/main" id="{A6AEA9E6-F970-C346-AE48-BAD144E0FD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E1DBF1-284D-C846-8294-A0F2286D4024}"/>
              </a:ext>
            </a:extLst>
          </p:cNvPr>
          <p:cNvSpPr>
            <a:spLocks noGrp="1"/>
          </p:cNvSpPr>
          <p:nvPr>
            <p:ph type="sldNum" sz="quarter" idx="12"/>
          </p:nvPr>
        </p:nvSpPr>
        <p:spPr/>
        <p:txBody>
          <a:bodyPr/>
          <a:lstStyle/>
          <a:p>
            <a:fld id="{C385DB43-B00F-6A47-A2AF-ADF903D8BA19}" type="slidenum">
              <a:rPr lang="en-GB" smtClean="0"/>
              <a:t>‹#›</a:t>
            </a:fld>
            <a:endParaRPr lang="en-GB"/>
          </a:p>
        </p:txBody>
      </p:sp>
    </p:spTree>
    <p:extLst>
      <p:ext uri="{BB962C8B-B14F-4D97-AF65-F5344CB8AC3E}">
        <p14:creationId xmlns:p14="http://schemas.microsoft.com/office/powerpoint/2010/main" val="2105029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CB5C85-3BBE-DF43-9A77-736D31ADEC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48C5EE2-278B-DD41-B205-8A12DA1904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88980E8-2D10-5D4D-AD9F-AE5B1E4BCC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C466D-2DD2-1546-8341-39BD522C6D3C}" type="datetimeFigureOut">
              <a:rPr lang="en-GB" smtClean="0"/>
              <a:t>09/09/2021</a:t>
            </a:fld>
            <a:endParaRPr lang="en-GB"/>
          </a:p>
        </p:txBody>
      </p:sp>
      <p:sp>
        <p:nvSpPr>
          <p:cNvPr id="5" name="Footer Placeholder 4">
            <a:extLst>
              <a:ext uri="{FF2B5EF4-FFF2-40B4-BE49-F238E27FC236}">
                <a16:creationId xmlns:a16="http://schemas.microsoft.com/office/drawing/2014/main" id="{69C2670B-2C5B-4F48-AFD9-3B0859FC56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BCD1A1D-A9D3-CE47-87BE-0A061D2E28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5DB43-B00F-6A47-A2AF-ADF903D8BA19}" type="slidenum">
              <a:rPr lang="en-GB" smtClean="0"/>
              <a:t>‹#›</a:t>
            </a:fld>
            <a:endParaRPr lang="en-GB"/>
          </a:p>
        </p:txBody>
      </p:sp>
    </p:spTree>
    <p:extLst>
      <p:ext uri="{BB962C8B-B14F-4D97-AF65-F5344CB8AC3E}">
        <p14:creationId xmlns:p14="http://schemas.microsoft.com/office/powerpoint/2010/main" val="3061461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098810-D395-B443-99D0-B3D9AAA90CED}"/>
              </a:ext>
            </a:extLst>
          </p:cNvPr>
          <p:cNvSpPr>
            <a:spLocks noGrp="1"/>
          </p:cNvSpPr>
          <p:nvPr>
            <p:ph type="ctrTitle"/>
          </p:nvPr>
        </p:nvSpPr>
        <p:spPr>
          <a:xfrm>
            <a:off x="6194716" y="739978"/>
            <a:ext cx="5334930" cy="3004145"/>
          </a:xfrm>
        </p:spPr>
        <p:txBody>
          <a:bodyPr>
            <a:normAutofit/>
          </a:bodyPr>
          <a:lstStyle/>
          <a:p>
            <a:r>
              <a:rPr lang="en-GB" sz="5600"/>
              <a:t>Organisational Strategy and Strategic Planning</a:t>
            </a:r>
          </a:p>
        </p:txBody>
      </p:sp>
      <p:sp>
        <p:nvSpPr>
          <p:cNvPr id="3" name="Subtitle 2">
            <a:extLst>
              <a:ext uri="{FF2B5EF4-FFF2-40B4-BE49-F238E27FC236}">
                <a16:creationId xmlns:a16="http://schemas.microsoft.com/office/drawing/2014/main" id="{86B4796A-FA5B-1849-9DFA-319AD05D0760}"/>
              </a:ext>
            </a:extLst>
          </p:cNvPr>
          <p:cNvSpPr>
            <a:spLocks noGrp="1"/>
          </p:cNvSpPr>
          <p:nvPr>
            <p:ph type="subTitle" idx="1"/>
          </p:nvPr>
        </p:nvSpPr>
        <p:spPr>
          <a:xfrm>
            <a:off x="6194715" y="3836197"/>
            <a:ext cx="5334931" cy="2189214"/>
          </a:xfrm>
        </p:spPr>
        <p:txBody>
          <a:bodyPr>
            <a:normAutofit/>
          </a:bodyPr>
          <a:lstStyle/>
          <a:p>
            <a:r>
              <a:rPr lang="en-GB" dirty="0"/>
              <a:t>FPA-SKPA Programme</a:t>
            </a:r>
          </a:p>
          <a:p>
            <a:r>
              <a:rPr lang="en-GB" dirty="0"/>
              <a:t>GMME –SP 5a (Supplementary)</a:t>
            </a:r>
          </a:p>
          <a:p>
            <a:r>
              <a:rPr lang="en-GB" dirty="0"/>
              <a:t>Lasantha </a:t>
            </a:r>
            <a:r>
              <a:rPr lang="en-GB" dirty="0" err="1"/>
              <a:t>Wickremesooriya</a:t>
            </a:r>
            <a:endParaRPr lang="en-GB" dirty="0"/>
          </a:p>
          <a:p>
            <a:r>
              <a:rPr lang="en-GB" dirty="0"/>
              <a:t>Consultant Strategist</a:t>
            </a:r>
          </a:p>
          <a:p>
            <a:endParaRPr lang="en-GB" dirty="0"/>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6E51A98E-BB15-48FF-84EA-BB3F0320821E}"/>
              </a:ext>
            </a:extLst>
          </p:cNvPr>
          <p:cNvPicPr>
            <a:picLocks noChangeAspect="1"/>
          </p:cNvPicPr>
          <p:nvPr/>
        </p:nvPicPr>
        <p:blipFill rotWithShape="1">
          <a:blip r:embed="rId2"/>
          <a:srcRect l="37750" r="-1" b="-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68565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EAA959-98C4-FC4E-90E8-044CCAAD9850}"/>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3100" kern="1200" dirty="0">
                <a:solidFill>
                  <a:schemeClr val="tx2"/>
                </a:solidFill>
                <a:latin typeface="+mj-lt"/>
                <a:ea typeface="+mj-ea"/>
                <a:cs typeface="+mj-cs"/>
              </a:rPr>
              <a:t>Reference: </a:t>
            </a:r>
            <a:r>
              <a:rPr lang="en-US" sz="3100" dirty="0">
                <a:solidFill>
                  <a:schemeClr val="tx2"/>
                </a:solidFill>
              </a:rPr>
              <a:t>https://</a:t>
            </a:r>
            <a:r>
              <a:rPr lang="en-US" sz="3100" dirty="0" err="1">
                <a:solidFill>
                  <a:schemeClr val="tx2"/>
                </a:solidFill>
              </a:rPr>
              <a:t>ncdalliance.org</a:t>
            </a:r>
            <a:endParaRPr lang="en-US" sz="3100" kern="1200" dirty="0">
              <a:solidFill>
                <a:schemeClr val="tx2"/>
              </a:solidFill>
              <a:latin typeface="+mj-lt"/>
              <a:ea typeface="+mj-ea"/>
              <a:cs typeface="+mj-cs"/>
            </a:endParaRPr>
          </a:p>
        </p:txBody>
      </p:sp>
      <p:pic>
        <p:nvPicPr>
          <p:cNvPr id="6" name="Graphic 5" descr="Books">
            <a:extLst>
              <a:ext uri="{FF2B5EF4-FFF2-40B4-BE49-F238E27FC236}">
                <a16:creationId xmlns:a16="http://schemas.microsoft.com/office/drawing/2014/main" id="{CF20510B-FD1D-443A-A11C-DE9A535F06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4562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rdboard boxes">
            <a:extLst>
              <a:ext uri="{FF2B5EF4-FFF2-40B4-BE49-F238E27FC236}">
                <a16:creationId xmlns:a16="http://schemas.microsoft.com/office/drawing/2014/main" id="{149889AE-86DE-4E7B-A580-03C9434243AA}"/>
              </a:ext>
            </a:extLst>
          </p:cNvPr>
          <p:cNvPicPr>
            <a:picLocks noChangeAspect="1"/>
          </p:cNvPicPr>
          <p:nvPr/>
        </p:nvPicPr>
        <p:blipFill rotWithShape="1">
          <a:blip r:embed="rId2">
            <a:alphaModFix amt="50000"/>
          </a:blip>
          <a:srcRect t="16045"/>
          <a:stretch/>
        </p:blipFill>
        <p:spPr>
          <a:xfrm>
            <a:off x="20" y="1"/>
            <a:ext cx="12191980" cy="6857999"/>
          </a:xfrm>
          <a:prstGeom prst="rect">
            <a:avLst/>
          </a:prstGeom>
        </p:spPr>
      </p:pic>
      <p:sp>
        <p:nvSpPr>
          <p:cNvPr id="2" name="Title 1">
            <a:extLst>
              <a:ext uri="{FF2B5EF4-FFF2-40B4-BE49-F238E27FC236}">
                <a16:creationId xmlns:a16="http://schemas.microsoft.com/office/drawing/2014/main" id="{82233F5C-8CD1-3F4A-916A-9DFE3B1F942D}"/>
              </a:ext>
            </a:extLst>
          </p:cNvPr>
          <p:cNvSpPr>
            <a:spLocks noGrp="1"/>
          </p:cNvSpPr>
          <p:nvPr>
            <p:ph type="ctrTitle"/>
          </p:nvPr>
        </p:nvSpPr>
        <p:spPr>
          <a:xfrm>
            <a:off x="1524000" y="1122362"/>
            <a:ext cx="9144000" cy="2900518"/>
          </a:xfrm>
        </p:spPr>
        <p:txBody>
          <a:bodyPr>
            <a:normAutofit/>
          </a:bodyPr>
          <a:lstStyle/>
          <a:p>
            <a:r>
              <a:rPr lang="en-GB">
                <a:solidFill>
                  <a:srgbClr val="FFFFFF"/>
                </a:solidFill>
              </a:rPr>
              <a:t>OXFAM International</a:t>
            </a:r>
          </a:p>
        </p:txBody>
      </p:sp>
      <p:sp>
        <p:nvSpPr>
          <p:cNvPr id="3" name="Subtitle 2">
            <a:extLst>
              <a:ext uri="{FF2B5EF4-FFF2-40B4-BE49-F238E27FC236}">
                <a16:creationId xmlns:a16="http://schemas.microsoft.com/office/drawing/2014/main" id="{B062B9E9-C144-F442-91C1-C9CC630F1DEB}"/>
              </a:ext>
            </a:extLst>
          </p:cNvPr>
          <p:cNvSpPr>
            <a:spLocks noGrp="1"/>
          </p:cNvSpPr>
          <p:nvPr>
            <p:ph type="subTitle" idx="1"/>
          </p:nvPr>
        </p:nvSpPr>
        <p:spPr>
          <a:xfrm>
            <a:off x="1524000" y="4159404"/>
            <a:ext cx="9144000" cy="1098395"/>
          </a:xfrm>
        </p:spPr>
        <p:txBody>
          <a:bodyPr>
            <a:normAutofit/>
          </a:bodyPr>
          <a:lstStyle/>
          <a:p>
            <a:r>
              <a:rPr lang="en-GB" sz="3200" dirty="0">
                <a:solidFill>
                  <a:srgbClr val="FFC000"/>
                </a:solidFill>
              </a:rPr>
              <a:t>The future is equal</a:t>
            </a:r>
          </a:p>
        </p:txBody>
      </p:sp>
    </p:spTree>
    <p:extLst>
      <p:ext uri="{BB962C8B-B14F-4D97-AF65-F5344CB8AC3E}">
        <p14:creationId xmlns:p14="http://schemas.microsoft.com/office/powerpoint/2010/main" val="33501586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3417E-7162-6F4D-BFFF-F334F786AD2D}"/>
              </a:ext>
            </a:extLst>
          </p:cNvPr>
          <p:cNvSpPr>
            <a:spLocks noGrp="1"/>
          </p:cNvSpPr>
          <p:nvPr>
            <p:ph type="title"/>
          </p:nvPr>
        </p:nvSpPr>
        <p:spPr/>
        <p:txBody>
          <a:bodyPr/>
          <a:lstStyle/>
          <a:p>
            <a:r>
              <a:rPr lang="en-GB" dirty="0"/>
              <a:t>Aspirations</a:t>
            </a:r>
          </a:p>
        </p:txBody>
      </p:sp>
      <p:graphicFrame>
        <p:nvGraphicFramePr>
          <p:cNvPr id="5" name="Content Placeholder 2">
            <a:extLst>
              <a:ext uri="{FF2B5EF4-FFF2-40B4-BE49-F238E27FC236}">
                <a16:creationId xmlns:a16="http://schemas.microsoft.com/office/drawing/2014/main" id="{E91F98D4-2543-4424-AA19-C4CBE6D5795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9055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F5EDBF-FA8F-6440-A6D4-9DF875AEBB87}"/>
              </a:ext>
            </a:extLst>
          </p:cNvPr>
          <p:cNvSpPr>
            <a:spLocks noGrp="1"/>
          </p:cNvSpPr>
          <p:nvPr>
            <p:ph type="title"/>
          </p:nvPr>
        </p:nvSpPr>
        <p:spPr>
          <a:xfrm>
            <a:off x="4803665" y="3142036"/>
            <a:ext cx="2379718" cy="896116"/>
          </a:xfrm>
        </p:spPr>
        <p:txBody>
          <a:bodyPr/>
          <a:lstStyle/>
          <a:p>
            <a:pPr algn="ctr"/>
            <a:r>
              <a:rPr lang="en-GB" b="1" dirty="0"/>
              <a:t>Values</a:t>
            </a:r>
          </a:p>
        </p:txBody>
      </p:sp>
      <p:graphicFrame>
        <p:nvGraphicFramePr>
          <p:cNvPr id="5" name="Diagram 4">
            <a:extLst>
              <a:ext uri="{FF2B5EF4-FFF2-40B4-BE49-F238E27FC236}">
                <a16:creationId xmlns:a16="http://schemas.microsoft.com/office/drawing/2014/main" id="{EB51D115-4CDA-5F45-8FD2-E6040303DA90}"/>
              </a:ext>
            </a:extLst>
          </p:cNvPr>
          <p:cNvGraphicFramePr/>
          <p:nvPr>
            <p:extLst>
              <p:ext uri="{D42A27DB-BD31-4B8C-83A1-F6EECF244321}">
                <p14:modId xmlns:p14="http://schemas.microsoft.com/office/powerpoint/2010/main" val="516753265"/>
              </p:ext>
            </p:extLst>
          </p:nvPr>
        </p:nvGraphicFramePr>
        <p:xfrm>
          <a:off x="2032000" y="88076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Line Callout 1 (Accent Bar) 6">
            <a:extLst>
              <a:ext uri="{FF2B5EF4-FFF2-40B4-BE49-F238E27FC236}">
                <a16:creationId xmlns:a16="http://schemas.microsoft.com/office/drawing/2014/main" id="{9DD1F9DE-F012-1F45-805D-44C5CB026CAA}"/>
              </a:ext>
            </a:extLst>
          </p:cNvPr>
          <p:cNvSpPr/>
          <p:nvPr/>
        </p:nvSpPr>
        <p:spPr>
          <a:xfrm>
            <a:off x="8092965" y="239001"/>
            <a:ext cx="3058510" cy="959178"/>
          </a:xfrm>
          <a:prstGeom prst="accentCallout1">
            <a:avLst>
              <a:gd name="adj1" fmla="val 18750"/>
              <a:gd name="adj2" fmla="val -8333"/>
              <a:gd name="adj3" fmla="val 110308"/>
              <a:gd name="adj4" fmla="val -45549"/>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2060"/>
                </a:solidFill>
              </a:rPr>
              <a:t>We believe everyone has the right to be treated fairly and to have the same rights and opportunities.</a:t>
            </a:r>
          </a:p>
        </p:txBody>
      </p:sp>
      <p:sp>
        <p:nvSpPr>
          <p:cNvPr id="8" name="Line Callout 1 (Accent Bar) 7">
            <a:extLst>
              <a:ext uri="{FF2B5EF4-FFF2-40B4-BE49-F238E27FC236}">
                <a16:creationId xmlns:a16="http://schemas.microsoft.com/office/drawing/2014/main" id="{9F5F39A0-4DEC-9F44-9961-3E0FFDE4D82F}"/>
              </a:ext>
            </a:extLst>
          </p:cNvPr>
          <p:cNvSpPr/>
          <p:nvPr/>
        </p:nvSpPr>
        <p:spPr>
          <a:xfrm>
            <a:off x="9126483" y="2280745"/>
            <a:ext cx="3058510" cy="1325563"/>
          </a:xfrm>
          <a:prstGeom prst="accentCallout1">
            <a:avLst>
              <a:gd name="adj1" fmla="val 18750"/>
              <a:gd name="adj2" fmla="val -8333"/>
              <a:gd name="adj3" fmla="val 6210"/>
              <a:gd name="adj4" fmla="val -18401"/>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2060"/>
                </a:solidFill>
              </a:rPr>
              <a:t>We join hands, support, and collaborate across boundaries in working towards a just and sustainable world.</a:t>
            </a:r>
          </a:p>
        </p:txBody>
      </p:sp>
      <p:sp>
        <p:nvSpPr>
          <p:cNvPr id="9" name="Line Callout 1 (Accent Bar) 8">
            <a:extLst>
              <a:ext uri="{FF2B5EF4-FFF2-40B4-BE49-F238E27FC236}">
                <a16:creationId xmlns:a16="http://schemas.microsoft.com/office/drawing/2014/main" id="{C27F3768-AF20-444C-BD2E-DF1C03AC6D79}"/>
              </a:ext>
            </a:extLst>
          </p:cNvPr>
          <p:cNvSpPr/>
          <p:nvPr/>
        </p:nvSpPr>
        <p:spPr>
          <a:xfrm>
            <a:off x="8974083" y="5464485"/>
            <a:ext cx="3058510" cy="1325563"/>
          </a:xfrm>
          <a:prstGeom prst="accentCallout1">
            <a:avLst>
              <a:gd name="adj1" fmla="val 18750"/>
              <a:gd name="adj2" fmla="val -8333"/>
              <a:gd name="adj3" fmla="val -33435"/>
              <a:gd name="adj4" fmla="val -26648"/>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2060"/>
                </a:solidFill>
              </a:rPr>
              <a:t>We acknowledge and seek to expand people’s agency over their lives and the decisions that impact them.</a:t>
            </a:r>
          </a:p>
        </p:txBody>
      </p:sp>
      <p:sp>
        <p:nvSpPr>
          <p:cNvPr id="10" name="Line Callout 1 (Accent Bar) 9">
            <a:extLst>
              <a:ext uri="{FF2B5EF4-FFF2-40B4-BE49-F238E27FC236}">
                <a16:creationId xmlns:a16="http://schemas.microsoft.com/office/drawing/2014/main" id="{47E61F55-25AB-9546-8DBA-45FD4990634E}"/>
              </a:ext>
            </a:extLst>
          </p:cNvPr>
          <p:cNvSpPr/>
          <p:nvPr/>
        </p:nvSpPr>
        <p:spPr>
          <a:xfrm>
            <a:off x="525517" y="5464484"/>
            <a:ext cx="3371193" cy="1325563"/>
          </a:xfrm>
          <a:prstGeom prst="accentCallout1">
            <a:avLst>
              <a:gd name="adj1" fmla="val 29058"/>
              <a:gd name="adj2" fmla="val 104038"/>
              <a:gd name="adj3" fmla="val 25239"/>
              <a:gd name="adj4" fmla="val 15239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2060"/>
                </a:solidFill>
              </a:rPr>
              <a:t>We embrace diversity and difference and value the perspectives and contributions of all people and communities in their fight against poverty and injustice.</a:t>
            </a:r>
          </a:p>
        </p:txBody>
      </p:sp>
      <p:sp>
        <p:nvSpPr>
          <p:cNvPr id="11" name="Line Callout 1 (Accent Bar) 10">
            <a:extLst>
              <a:ext uri="{FF2B5EF4-FFF2-40B4-BE49-F238E27FC236}">
                <a16:creationId xmlns:a16="http://schemas.microsoft.com/office/drawing/2014/main" id="{87AD2AB7-3A6A-B049-AC7B-B7B140F59AD7}"/>
              </a:ext>
            </a:extLst>
          </p:cNvPr>
          <p:cNvSpPr/>
          <p:nvPr/>
        </p:nvSpPr>
        <p:spPr>
          <a:xfrm>
            <a:off x="159408" y="3289738"/>
            <a:ext cx="3058510" cy="1088184"/>
          </a:xfrm>
          <a:prstGeom prst="accentCallout1">
            <a:avLst>
              <a:gd name="adj1" fmla="val 29058"/>
              <a:gd name="adj2" fmla="val 104038"/>
              <a:gd name="adj3" fmla="val 99771"/>
              <a:gd name="adj4" fmla="val 123395"/>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2060"/>
                </a:solidFill>
              </a:rPr>
              <a:t>We take responsibility for our action and inaction and hold ourselves accountable to the people we work with and for</a:t>
            </a:r>
          </a:p>
        </p:txBody>
      </p:sp>
      <p:sp>
        <p:nvSpPr>
          <p:cNvPr id="12" name="Line Callout 1 (Accent Bar) 11">
            <a:extLst>
              <a:ext uri="{FF2B5EF4-FFF2-40B4-BE49-F238E27FC236}">
                <a16:creationId xmlns:a16="http://schemas.microsoft.com/office/drawing/2014/main" id="{66B18197-EDD1-9946-97CD-B8727E37E8E6}"/>
              </a:ext>
            </a:extLst>
          </p:cNvPr>
          <p:cNvSpPr/>
          <p:nvPr/>
        </p:nvSpPr>
        <p:spPr>
          <a:xfrm>
            <a:off x="204952" y="903550"/>
            <a:ext cx="2562771" cy="1088184"/>
          </a:xfrm>
          <a:prstGeom prst="accentCallout1">
            <a:avLst>
              <a:gd name="adj1" fmla="val 29058"/>
              <a:gd name="adj2" fmla="val 104038"/>
              <a:gd name="adj3" fmla="val 111362"/>
              <a:gd name="adj4" fmla="val 134058"/>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2060"/>
                </a:solidFill>
              </a:rPr>
              <a:t>We speak truth to power and act with conviction on the justice of our causes.</a:t>
            </a:r>
          </a:p>
        </p:txBody>
      </p:sp>
    </p:spTree>
    <p:extLst>
      <p:ext uri="{BB962C8B-B14F-4D97-AF65-F5344CB8AC3E}">
        <p14:creationId xmlns:p14="http://schemas.microsoft.com/office/powerpoint/2010/main" val="604727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01C88F9-E440-45DE-A776-9609EB590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B7B161-2D6C-8E42-ADFC-C713A937F7B0}"/>
              </a:ext>
            </a:extLst>
          </p:cNvPr>
          <p:cNvSpPr>
            <a:spLocks noGrp="1"/>
          </p:cNvSpPr>
          <p:nvPr>
            <p:ph type="title"/>
          </p:nvPr>
        </p:nvSpPr>
        <p:spPr>
          <a:xfrm>
            <a:off x="251617" y="1756867"/>
            <a:ext cx="3936557" cy="3344266"/>
          </a:xfrm>
          <a:solidFill>
            <a:schemeClr val="tx1">
              <a:lumMod val="65000"/>
              <a:lumOff val="35000"/>
            </a:schemeClr>
          </a:solidFill>
        </p:spPr>
        <p:txBody>
          <a:bodyPr vert="horz" lIns="91440" tIns="45720" rIns="91440" bIns="45720" rtlCol="0" anchor="b">
            <a:normAutofit/>
          </a:bodyPr>
          <a:lstStyle/>
          <a:p>
            <a:r>
              <a:rPr lang="en-US" sz="6000" b="1" kern="1200" dirty="0">
                <a:solidFill>
                  <a:schemeClr val="bg2"/>
                </a:solidFill>
                <a:latin typeface="+mj-lt"/>
                <a:ea typeface="+mj-ea"/>
                <a:cs typeface="+mj-cs"/>
              </a:rPr>
              <a:t>Strategic Issues</a:t>
            </a:r>
          </a:p>
        </p:txBody>
      </p:sp>
      <p:pic>
        <p:nvPicPr>
          <p:cNvPr id="8" name="Picture 7" descr="Text&#10;&#10;Description automatically generated">
            <a:extLst>
              <a:ext uri="{FF2B5EF4-FFF2-40B4-BE49-F238E27FC236}">
                <a16:creationId xmlns:a16="http://schemas.microsoft.com/office/drawing/2014/main" id="{71FA4E37-6D8E-2047-A75A-54BEC8FFDA0B}"/>
              </a:ext>
            </a:extLst>
          </p:cNvPr>
          <p:cNvPicPr>
            <a:picLocks noChangeAspect="1"/>
          </p:cNvPicPr>
          <p:nvPr/>
        </p:nvPicPr>
        <p:blipFill>
          <a:blip r:embed="rId2"/>
          <a:stretch>
            <a:fillRect/>
          </a:stretch>
        </p:blipFill>
        <p:spPr>
          <a:xfrm>
            <a:off x="4439861" y="188004"/>
            <a:ext cx="3309228" cy="3240996"/>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1FF62262-0365-9043-9A01-6CC82BFD7EB4}"/>
              </a:ext>
            </a:extLst>
          </p:cNvPr>
          <p:cNvPicPr>
            <a:picLocks noChangeAspect="1"/>
          </p:cNvPicPr>
          <p:nvPr/>
        </p:nvPicPr>
        <p:blipFill>
          <a:blip r:embed="rId3"/>
          <a:stretch>
            <a:fillRect/>
          </a:stretch>
        </p:blipFill>
        <p:spPr>
          <a:xfrm>
            <a:off x="8740091" y="472308"/>
            <a:ext cx="3309228" cy="3050694"/>
          </a:xfrm>
          <a:prstGeom prst="rect">
            <a:avLst/>
          </a:prstGeom>
        </p:spPr>
      </p:pic>
      <p:pic>
        <p:nvPicPr>
          <p:cNvPr id="12" name="Picture 11" descr="Text&#10;&#10;Description automatically generated">
            <a:extLst>
              <a:ext uri="{FF2B5EF4-FFF2-40B4-BE49-F238E27FC236}">
                <a16:creationId xmlns:a16="http://schemas.microsoft.com/office/drawing/2014/main" id="{6FFE6855-5B7D-A94F-839D-4FD5F90F85E0}"/>
              </a:ext>
            </a:extLst>
          </p:cNvPr>
          <p:cNvPicPr>
            <a:picLocks noChangeAspect="1"/>
          </p:cNvPicPr>
          <p:nvPr/>
        </p:nvPicPr>
        <p:blipFill>
          <a:blip r:embed="rId4"/>
          <a:stretch>
            <a:fillRect/>
          </a:stretch>
        </p:blipFill>
        <p:spPr>
          <a:xfrm>
            <a:off x="4247333" y="3733449"/>
            <a:ext cx="2796017" cy="3034439"/>
          </a:xfrm>
          <a:prstGeom prst="rect">
            <a:avLst/>
          </a:prstGeom>
        </p:spPr>
      </p:pic>
      <p:pic>
        <p:nvPicPr>
          <p:cNvPr id="10" name="Picture 9" descr="Graphical user interface, text&#10;&#10;Description automatically generated">
            <a:extLst>
              <a:ext uri="{FF2B5EF4-FFF2-40B4-BE49-F238E27FC236}">
                <a16:creationId xmlns:a16="http://schemas.microsoft.com/office/drawing/2014/main" id="{BEEE52D6-55C0-064D-AB5B-8F4508760AAC}"/>
              </a:ext>
            </a:extLst>
          </p:cNvPr>
          <p:cNvPicPr>
            <a:picLocks noChangeAspect="1"/>
          </p:cNvPicPr>
          <p:nvPr/>
        </p:nvPicPr>
        <p:blipFill>
          <a:blip r:embed="rId5"/>
          <a:stretch>
            <a:fillRect/>
          </a:stretch>
        </p:blipFill>
        <p:spPr>
          <a:xfrm>
            <a:off x="7218138" y="3617003"/>
            <a:ext cx="2491173" cy="2665427"/>
          </a:xfrm>
          <a:prstGeom prst="rect">
            <a:avLst/>
          </a:prstGeom>
        </p:spPr>
      </p:pic>
      <p:pic>
        <p:nvPicPr>
          <p:cNvPr id="4" name="Picture 3" descr="A picture containing graphical user interface&#10;&#10;Description automatically generated">
            <a:extLst>
              <a:ext uri="{FF2B5EF4-FFF2-40B4-BE49-F238E27FC236}">
                <a16:creationId xmlns:a16="http://schemas.microsoft.com/office/drawing/2014/main" id="{A0E65D6B-3EFA-C241-A986-92AB21FD0CB6}"/>
              </a:ext>
            </a:extLst>
          </p:cNvPr>
          <p:cNvPicPr>
            <a:picLocks noChangeAspect="1"/>
          </p:cNvPicPr>
          <p:nvPr/>
        </p:nvPicPr>
        <p:blipFill>
          <a:blip r:embed="rId6"/>
          <a:stretch>
            <a:fillRect/>
          </a:stretch>
        </p:blipFill>
        <p:spPr>
          <a:xfrm>
            <a:off x="9807115" y="4261141"/>
            <a:ext cx="2287689" cy="2365339"/>
          </a:xfrm>
          <a:prstGeom prst="rect">
            <a:avLst/>
          </a:prstGeom>
        </p:spPr>
      </p:pic>
    </p:spTree>
    <p:extLst>
      <p:ext uri="{BB962C8B-B14F-4D97-AF65-F5344CB8AC3E}">
        <p14:creationId xmlns:p14="http://schemas.microsoft.com/office/powerpoint/2010/main" val="3733375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EAA959-98C4-FC4E-90E8-044CCAAD9850}"/>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3100" kern="1200">
                <a:solidFill>
                  <a:schemeClr val="tx2"/>
                </a:solidFill>
                <a:latin typeface="+mj-lt"/>
                <a:ea typeface="+mj-ea"/>
                <a:cs typeface="+mj-cs"/>
              </a:rPr>
              <a:t>Reference: https://www.oxfam.org/en</a:t>
            </a:r>
          </a:p>
        </p:txBody>
      </p:sp>
      <p:pic>
        <p:nvPicPr>
          <p:cNvPr id="6" name="Graphic 5" descr="Books">
            <a:extLst>
              <a:ext uri="{FF2B5EF4-FFF2-40B4-BE49-F238E27FC236}">
                <a16:creationId xmlns:a16="http://schemas.microsoft.com/office/drawing/2014/main" id="{CF20510B-FD1D-443A-A11C-DE9A535F06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71554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D6F0DF1-55B2-CA4B-8D6B-9AFC6410A8C0}"/>
              </a:ext>
            </a:extLst>
          </p:cNvPr>
          <p:cNvPicPr>
            <a:picLocks noChangeAspect="1"/>
          </p:cNvPicPr>
          <p:nvPr/>
        </p:nvPicPr>
        <p:blipFill>
          <a:blip r:embed="rId2"/>
          <a:stretch>
            <a:fillRect/>
          </a:stretch>
        </p:blipFill>
        <p:spPr>
          <a:xfrm>
            <a:off x="757980" y="859133"/>
            <a:ext cx="10905066" cy="3271518"/>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3C2D625-1F36-DB47-8302-65F08B6CA6C0}"/>
              </a:ext>
            </a:extLst>
          </p:cNvPr>
          <p:cNvSpPr/>
          <p:nvPr/>
        </p:nvSpPr>
        <p:spPr>
          <a:xfrm>
            <a:off x="1432560" y="4345330"/>
            <a:ext cx="9440775" cy="1323439"/>
          </a:xfrm>
          <a:prstGeom prst="rect">
            <a:avLst/>
          </a:prstGeom>
        </p:spPr>
        <p:txBody>
          <a:bodyPr wrap="square">
            <a:spAutoFit/>
          </a:bodyPr>
          <a:lstStyle/>
          <a:p>
            <a:pPr algn="ctr"/>
            <a:r>
              <a:rPr lang="en-GB" sz="4000" b="1" dirty="0">
                <a:solidFill>
                  <a:schemeClr val="accent1">
                    <a:lumMod val="75000"/>
                  </a:schemeClr>
                </a:solidFill>
                <a:latin typeface="proxima-nova"/>
              </a:rPr>
              <a:t>Accelerating action on NCDs to promote health, protect rights and save lives</a:t>
            </a:r>
            <a:endParaRPr lang="en-GB" sz="4000" b="1" i="0" u="none" strike="noStrike" dirty="0">
              <a:solidFill>
                <a:schemeClr val="accent1">
                  <a:lumMod val="75000"/>
                </a:schemeClr>
              </a:solidFill>
              <a:effectLst/>
              <a:latin typeface="proxima-nova"/>
            </a:endParaRPr>
          </a:p>
        </p:txBody>
      </p:sp>
    </p:spTree>
    <p:extLst>
      <p:ext uri="{BB962C8B-B14F-4D97-AF65-F5344CB8AC3E}">
        <p14:creationId xmlns:p14="http://schemas.microsoft.com/office/powerpoint/2010/main" val="3899981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meline&#10;&#10;Description automatically generated with medium confidence">
            <a:extLst>
              <a:ext uri="{FF2B5EF4-FFF2-40B4-BE49-F238E27FC236}">
                <a16:creationId xmlns:a16="http://schemas.microsoft.com/office/drawing/2014/main" id="{58CEF51E-690B-814E-B2A4-23392C9431BF}"/>
              </a:ext>
            </a:extLst>
          </p:cNvPr>
          <p:cNvPicPr>
            <a:picLocks noChangeAspect="1"/>
          </p:cNvPicPr>
          <p:nvPr/>
        </p:nvPicPr>
        <p:blipFill>
          <a:blip r:embed="rId2"/>
          <a:stretch>
            <a:fillRect/>
          </a:stretch>
        </p:blipFill>
        <p:spPr>
          <a:xfrm>
            <a:off x="0" y="1156198"/>
            <a:ext cx="12192000" cy="4545604"/>
          </a:xfrm>
          <a:prstGeom prst="rect">
            <a:avLst/>
          </a:prstGeom>
        </p:spPr>
      </p:pic>
      <p:pic>
        <p:nvPicPr>
          <p:cNvPr id="6" name="Picture 5">
            <a:extLst>
              <a:ext uri="{FF2B5EF4-FFF2-40B4-BE49-F238E27FC236}">
                <a16:creationId xmlns:a16="http://schemas.microsoft.com/office/drawing/2014/main" id="{9D327DC0-5677-5042-A292-CDE310C05800}"/>
              </a:ext>
            </a:extLst>
          </p:cNvPr>
          <p:cNvPicPr>
            <a:picLocks noChangeAspect="1"/>
          </p:cNvPicPr>
          <p:nvPr/>
        </p:nvPicPr>
        <p:blipFill>
          <a:blip r:embed="rId3"/>
          <a:stretch>
            <a:fillRect/>
          </a:stretch>
        </p:blipFill>
        <p:spPr>
          <a:xfrm>
            <a:off x="323427" y="192022"/>
            <a:ext cx="2069253" cy="620776"/>
          </a:xfrm>
          <a:prstGeom prst="rect">
            <a:avLst/>
          </a:prstGeom>
          <a:ln>
            <a:noFill/>
          </a:ln>
        </p:spPr>
      </p:pic>
    </p:spTree>
    <p:extLst>
      <p:ext uri="{BB962C8B-B14F-4D97-AF65-F5344CB8AC3E}">
        <p14:creationId xmlns:p14="http://schemas.microsoft.com/office/powerpoint/2010/main" val="996895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EFF6C90-7D8C-6B4A-A5A6-9D54AC89DD50}"/>
              </a:ext>
            </a:extLst>
          </p:cNvPr>
          <p:cNvGraphicFramePr/>
          <p:nvPr>
            <p:extLst>
              <p:ext uri="{D42A27DB-BD31-4B8C-83A1-F6EECF244321}">
                <p14:modId xmlns:p14="http://schemas.microsoft.com/office/powerpoint/2010/main" val="241221557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4BA1A25E-EC86-B14F-ADCB-53085510C254}"/>
              </a:ext>
            </a:extLst>
          </p:cNvPr>
          <p:cNvSpPr txBox="1"/>
          <p:nvPr/>
        </p:nvSpPr>
        <p:spPr>
          <a:xfrm>
            <a:off x="4638261" y="3075056"/>
            <a:ext cx="2584174" cy="707886"/>
          </a:xfrm>
          <a:prstGeom prst="rect">
            <a:avLst/>
          </a:prstGeom>
          <a:noFill/>
        </p:spPr>
        <p:txBody>
          <a:bodyPr wrap="square" rtlCol="0">
            <a:spAutoFit/>
          </a:bodyPr>
          <a:lstStyle/>
          <a:p>
            <a:pPr algn="ctr"/>
            <a:r>
              <a:rPr lang="en-GB" sz="4000" dirty="0"/>
              <a:t>Values</a:t>
            </a:r>
          </a:p>
        </p:txBody>
      </p:sp>
      <p:pic>
        <p:nvPicPr>
          <p:cNvPr id="5" name="Picture 4">
            <a:extLst>
              <a:ext uri="{FF2B5EF4-FFF2-40B4-BE49-F238E27FC236}">
                <a16:creationId xmlns:a16="http://schemas.microsoft.com/office/drawing/2014/main" id="{1A880935-17F8-E444-B120-B133D8F82BFC}"/>
              </a:ext>
            </a:extLst>
          </p:cNvPr>
          <p:cNvPicPr>
            <a:picLocks noChangeAspect="1"/>
          </p:cNvPicPr>
          <p:nvPr/>
        </p:nvPicPr>
        <p:blipFill>
          <a:blip r:embed="rId7"/>
          <a:stretch>
            <a:fillRect/>
          </a:stretch>
        </p:blipFill>
        <p:spPr>
          <a:xfrm>
            <a:off x="323427" y="192022"/>
            <a:ext cx="2069253" cy="620776"/>
          </a:xfrm>
          <a:prstGeom prst="rect">
            <a:avLst/>
          </a:prstGeom>
          <a:ln>
            <a:noFill/>
          </a:ln>
        </p:spPr>
      </p:pic>
    </p:spTree>
    <p:extLst>
      <p:ext uri="{BB962C8B-B14F-4D97-AF65-F5344CB8AC3E}">
        <p14:creationId xmlns:p14="http://schemas.microsoft.com/office/powerpoint/2010/main" val="1573714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298</Words>
  <Application>Microsoft Macintosh PowerPoint</Application>
  <PresentationFormat>Widescreen</PresentationFormat>
  <Paragraphs>37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proxima-nova</vt:lpstr>
      <vt:lpstr>Office Theme</vt:lpstr>
      <vt:lpstr>Organisational Strategy and Strategic Planning</vt:lpstr>
      <vt:lpstr>OXFAM International</vt:lpstr>
      <vt:lpstr>Aspirations</vt:lpstr>
      <vt:lpstr>Values</vt:lpstr>
      <vt:lpstr>Strategic Issues</vt:lpstr>
      <vt:lpstr>Reference: https://www.oxfam.org/en</vt:lpstr>
      <vt:lpstr>PowerPoint Presentation</vt:lpstr>
      <vt:lpstr>PowerPoint Presentation</vt:lpstr>
      <vt:lpstr>PowerPoint Presentation</vt:lpstr>
      <vt:lpstr>Reference: https://ncdalliance.org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OXFAM International</dc:title>
  <dc:creator>Lasantha Wickremesooriya</dc:creator>
  <cp:lastModifiedBy>Lasantha Wickremesooriya</cp:lastModifiedBy>
  <cp:revision>14</cp:revision>
  <dcterms:created xsi:type="dcterms:W3CDTF">2021-09-07T05:51:51Z</dcterms:created>
  <dcterms:modified xsi:type="dcterms:W3CDTF">2021-09-09T06:16:30Z</dcterms:modified>
</cp:coreProperties>
</file>