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6" r:id="rId10"/>
    <p:sldId id="264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000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8"/>
    <p:restoredTop sz="96327"/>
  </p:normalViewPr>
  <p:slideViewPr>
    <p:cSldViewPr snapToGrid="0" snapToObjects="1">
      <p:cViewPr varScale="1">
        <p:scale>
          <a:sx n="87" d="100"/>
          <a:sy n="87" d="100"/>
        </p:scale>
        <p:origin x="22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72BD4B-4DFC-8B4C-9178-F7183026FACB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</dgm:pt>
    <dgm:pt modelId="{5128C8DC-0A93-2E40-A499-37E0A9C592B0}">
      <dgm:prSet phldrT="[Text]"/>
      <dgm:spPr/>
      <dgm:t>
        <a:bodyPr/>
        <a:lstStyle/>
        <a:p>
          <a:r>
            <a:rPr lang="en-GB" dirty="0"/>
            <a:t>Stability &amp; Productivity</a:t>
          </a:r>
        </a:p>
      </dgm:t>
    </dgm:pt>
    <dgm:pt modelId="{05536FD5-6A2A-2045-904A-1D9C96B3D7CE}" type="parTrans" cxnId="{88025C9D-5C69-B942-95F1-5454FE5BEB7A}">
      <dgm:prSet/>
      <dgm:spPr/>
      <dgm:t>
        <a:bodyPr/>
        <a:lstStyle/>
        <a:p>
          <a:endParaRPr lang="en-GB"/>
        </a:p>
      </dgm:t>
    </dgm:pt>
    <dgm:pt modelId="{C3189CB8-1902-2C49-82FF-000D5610ABB7}" type="sibTrans" cxnId="{88025C9D-5C69-B942-95F1-5454FE5BEB7A}">
      <dgm:prSet/>
      <dgm:spPr/>
      <dgm:t>
        <a:bodyPr/>
        <a:lstStyle/>
        <a:p>
          <a:endParaRPr lang="en-GB"/>
        </a:p>
      </dgm:t>
    </dgm:pt>
    <dgm:pt modelId="{4AFDA64B-3B43-934A-9D42-040039119603}">
      <dgm:prSet phldrT="[Text]"/>
      <dgm:spPr/>
      <dgm:t>
        <a:bodyPr/>
        <a:lstStyle/>
        <a:p>
          <a:r>
            <a:rPr lang="en-GB" dirty="0"/>
            <a:t>Performance Improvement</a:t>
          </a:r>
        </a:p>
      </dgm:t>
    </dgm:pt>
    <dgm:pt modelId="{B6EAABA0-EE95-334E-BB9C-D42BF08BD9B6}" type="parTrans" cxnId="{C08C2907-ABC7-024F-BA28-93561D5EF78C}">
      <dgm:prSet/>
      <dgm:spPr/>
      <dgm:t>
        <a:bodyPr/>
        <a:lstStyle/>
        <a:p>
          <a:endParaRPr lang="en-GB"/>
        </a:p>
      </dgm:t>
    </dgm:pt>
    <dgm:pt modelId="{F2B2DF5D-3505-DB4F-BCE0-3C33912A66EE}" type="sibTrans" cxnId="{C08C2907-ABC7-024F-BA28-93561D5EF78C}">
      <dgm:prSet/>
      <dgm:spPr/>
      <dgm:t>
        <a:bodyPr/>
        <a:lstStyle/>
        <a:p>
          <a:endParaRPr lang="en-GB"/>
        </a:p>
      </dgm:t>
    </dgm:pt>
    <dgm:pt modelId="{E708D3F2-F006-5543-B388-87266619E904}">
      <dgm:prSet/>
      <dgm:spPr/>
      <dgm:t>
        <a:bodyPr/>
        <a:lstStyle/>
        <a:p>
          <a:r>
            <a:rPr lang="en-GB" dirty="0"/>
            <a:t>Risk reduction</a:t>
          </a:r>
        </a:p>
      </dgm:t>
    </dgm:pt>
    <dgm:pt modelId="{0CB19ED2-0646-5244-895B-164B8F49E046}" type="parTrans" cxnId="{214EDBF9-1B03-A242-89D1-17338A5385BE}">
      <dgm:prSet/>
      <dgm:spPr/>
      <dgm:t>
        <a:bodyPr/>
        <a:lstStyle/>
        <a:p>
          <a:endParaRPr lang="en-GB"/>
        </a:p>
      </dgm:t>
    </dgm:pt>
    <dgm:pt modelId="{D8247059-60FD-AA43-8307-6DCE19065AB5}" type="sibTrans" cxnId="{214EDBF9-1B03-A242-89D1-17338A5385BE}">
      <dgm:prSet/>
      <dgm:spPr/>
      <dgm:t>
        <a:bodyPr/>
        <a:lstStyle/>
        <a:p>
          <a:endParaRPr lang="en-GB"/>
        </a:p>
      </dgm:t>
    </dgm:pt>
    <dgm:pt modelId="{DBD0FBA2-8949-9942-A2F8-28A1E0F420F7}">
      <dgm:prSet/>
      <dgm:spPr/>
      <dgm:t>
        <a:bodyPr/>
        <a:lstStyle/>
        <a:p>
          <a:r>
            <a:rPr lang="en-GB" dirty="0"/>
            <a:t>Organisational Growth</a:t>
          </a:r>
        </a:p>
      </dgm:t>
    </dgm:pt>
    <dgm:pt modelId="{C842535E-2BD2-544B-9385-25FF8AC5D6F8}" type="parTrans" cxnId="{BCB0C011-ACAF-5646-BADF-649089D4B38D}">
      <dgm:prSet/>
      <dgm:spPr/>
      <dgm:t>
        <a:bodyPr/>
        <a:lstStyle/>
        <a:p>
          <a:endParaRPr lang="en-GB"/>
        </a:p>
      </dgm:t>
    </dgm:pt>
    <dgm:pt modelId="{7B00058D-447A-7A48-9E0F-B832F21EF51D}" type="sibTrans" cxnId="{BCB0C011-ACAF-5646-BADF-649089D4B38D}">
      <dgm:prSet/>
      <dgm:spPr/>
      <dgm:t>
        <a:bodyPr/>
        <a:lstStyle/>
        <a:p>
          <a:endParaRPr lang="en-GB"/>
        </a:p>
      </dgm:t>
    </dgm:pt>
    <dgm:pt modelId="{8BC3CFCF-7297-DF47-B3EE-0625309563DB}">
      <dgm:prSet/>
      <dgm:spPr/>
      <dgm:t>
        <a:bodyPr/>
        <a:lstStyle/>
        <a:p>
          <a:r>
            <a:rPr lang="en-GB" dirty="0"/>
            <a:t>Reputation</a:t>
          </a:r>
        </a:p>
      </dgm:t>
    </dgm:pt>
    <dgm:pt modelId="{C95ACB7D-2836-7C48-946A-84C2077DF0E5}" type="parTrans" cxnId="{282938AA-4822-7449-A6A2-E187DA6AEE45}">
      <dgm:prSet/>
      <dgm:spPr/>
      <dgm:t>
        <a:bodyPr/>
        <a:lstStyle/>
        <a:p>
          <a:endParaRPr lang="en-GB"/>
        </a:p>
      </dgm:t>
    </dgm:pt>
    <dgm:pt modelId="{36EF8968-D331-C744-9813-96A1F91172BA}" type="sibTrans" cxnId="{282938AA-4822-7449-A6A2-E187DA6AEE45}">
      <dgm:prSet/>
      <dgm:spPr/>
      <dgm:t>
        <a:bodyPr/>
        <a:lstStyle/>
        <a:p>
          <a:endParaRPr lang="en-GB"/>
        </a:p>
      </dgm:t>
    </dgm:pt>
    <dgm:pt modelId="{53656D6C-A629-3044-89ED-E2E93477165D}">
      <dgm:prSet/>
      <dgm:spPr/>
      <dgm:t>
        <a:bodyPr/>
        <a:lstStyle/>
        <a:p>
          <a:r>
            <a:rPr lang="en-GB" dirty="0"/>
            <a:t>Trust</a:t>
          </a:r>
        </a:p>
      </dgm:t>
    </dgm:pt>
    <dgm:pt modelId="{500F25EA-4B88-0B4A-A2B0-87BDD0C3BEED}" type="parTrans" cxnId="{0C763255-F5D4-114A-B7CB-03DAE48EB38C}">
      <dgm:prSet/>
      <dgm:spPr/>
      <dgm:t>
        <a:bodyPr/>
        <a:lstStyle/>
        <a:p>
          <a:endParaRPr lang="en-GB"/>
        </a:p>
      </dgm:t>
    </dgm:pt>
    <dgm:pt modelId="{E47A6148-40F4-7046-8211-41056653498D}" type="sibTrans" cxnId="{0C763255-F5D4-114A-B7CB-03DAE48EB38C}">
      <dgm:prSet/>
      <dgm:spPr/>
      <dgm:t>
        <a:bodyPr/>
        <a:lstStyle/>
        <a:p>
          <a:endParaRPr lang="en-GB"/>
        </a:p>
      </dgm:t>
    </dgm:pt>
    <dgm:pt modelId="{20E085FC-841B-B14B-BD56-F625D8506200}" type="pres">
      <dgm:prSet presAssocID="{E072BD4B-4DFC-8B4C-9178-F7183026FACB}" presName="linear" presStyleCnt="0">
        <dgm:presLayoutVars>
          <dgm:animLvl val="lvl"/>
          <dgm:resizeHandles val="exact"/>
        </dgm:presLayoutVars>
      </dgm:prSet>
      <dgm:spPr/>
    </dgm:pt>
    <dgm:pt modelId="{01C2C565-AFCD-F447-AA72-0314B6629FE1}" type="pres">
      <dgm:prSet presAssocID="{5128C8DC-0A93-2E40-A499-37E0A9C592B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F55FB1C-5DE9-434A-9998-8B9D858FA3E0}" type="pres">
      <dgm:prSet presAssocID="{C3189CB8-1902-2C49-82FF-000D5610ABB7}" presName="spacer" presStyleCnt="0"/>
      <dgm:spPr/>
    </dgm:pt>
    <dgm:pt modelId="{BAFCF257-8A54-3645-88F3-9F72B3294B75}" type="pres">
      <dgm:prSet presAssocID="{E708D3F2-F006-5543-B388-87266619E90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54D0BE76-4116-C444-8EFC-6AABF3844456}" type="pres">
      <dgm:prSet presAssocID="{D8247059-60FD-AA43-8307-6DCE19065AB5}" presName="spacer" presStyleCnt="0"/>
      <dgm:spPr/>
    </dgm:pt>
    <dgm:pt modelId="{CE40D7A8-399A-2845-8631-8D89B39B21A5}" type="pres">
      <dgm:prSet presAssocID="{4AFDA64B-3B43-934A-9D42-04003911960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BE27ADA1-6302-FF4A-9E35-70E920C386C2}" type="pres">
      <dgm:prSet presAssocID="{F2B2DF5D-3505-DB4F-BCE0-3C33912A66EE}" presName="spacer" presStyleCnt="0"/>
      <dgm:spPr/>
    </dgm:pt>
    <dgm:pt modelId="{428FC712-04C4-B042-8B5F-2285FD2A2FFE}" type="pres">
      <dgm:prSet presAssocID="{DBD0FBA2-8949-9942-A2F8-28A1E0F420F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CDD5BF2-B2EA-C848-8CF9-7E2B11EAB52E}" type="pres">
      <dgm:prSet presAssocID="{7B00058D-447A-7A48-9E0F-B832F21EF51D}" presName="spacer" presStyleCnt="0"/>
      <dgm:spPr/>
    </dgm:pt>
    <dgm:pt modelId="{521D9887-8FB7-9743-AC77-33D3BD40179B}" type="pres">
      <dgm:prSet presAssocID="{8BC3CFCF-7297-DF47-B3EE-0625309563D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4FC31A5-A354-EF42-876B-A54AA2251DAA}" type="pres">
      <dgm:prSet presAssocID="{36EF8968-D331-C744-9813-96A1F91172BA}" presName="spacer" presStyleCnt="0"/>
      <dgm:spPr/>
    </dgm:pt>
    <dgm:pt modelId="{A3B8516F-F037-914C-9B82-5E18326AE954}" type="pres">
      <dgm:prSet presAssocID="{53656D6C-A629-3044-89ED-E2E93477165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08C2907-ABC7-024F-BA28-93561D5EF78C}" srcId="{E072BD4B-4DFC-8B4C-9178-F7183026FACB}" destId="{4AFDA64B-3B43-934A-9D42-040039119603}" srcOrd="2" destOrd="0" parTransId="{B6EAABA0-EE95-334E-BB9C-D42BF08BD9B6}" sibTransId="{F2B2DF5D-3505-DB4F-BCE0-3C33912A66EE}"/>
    <dgm:cxn modelId="{BCB0C011-ACAF-5646-BADF-649089D4B38D}" srcId="{E072BD4B-4DFC-8B4C-9178-F7183026FACB}" destId="{DBD0FBA2-8949-9942-A2F8-28A1E0F420F7}" srcOrd="3" destOrd="0" parTransId="{C842535E-2BD2-544B-9385-25FF8AC5D6F8}" sibTransId="{7B00058D-447A-7A48-9E0F-B832F21EF51D}"/>
    <dgm:cxn modelId="{5505983E-63F4-2147-9C7A-E57151662AA6}" type="presOf" srcId="{E708D3F2-F006-5543-B388-87266619E904}" destId="{BAFCF257-8A54-3645-88F3-9F72B3294B75}" srcOrd="0" destOrd="0" presId="urn:microsoft.com/office/officeart/2005/8/layout/vList2"/>
    <dgm:cxn modelId="{40881155-E386-814D-AF21-D8B0F490C5AE}" type="presOf" srcId="{8BC3CFCF-7297-DF47-B3EE-0625309563DB}" destId="{521D9887-8FB7-9743-AC77-33D3BD40179B}" srcOrd="0" destOrd="0" presId="urn:microsoft.com/office/officeart/2005/8/layout/vList2"/>
    <dgm:cxn modelId="{0C763255-F5D4-114A-B7CB-03DAE48EB38C}" srcId="{E072BD4B-4DFC-8B4C-9178-F7183026FACB}" destId="{53656D6C-A629-3044-89ED-E2E93477165D}" srcOrd="5" destOrd="0" parTransId="{500F25EA-4B88-0B4A-A2B0-87BDD0C3BEED}" sibTransId="{E47A6148-40F4-7046-8211-41056653498D}"/>
    <dgm:cxn modelId="{7B2B578F-2145-C14B-BA07-EB8851C937CD}" type="presOf" srcId="{DBD0FBA2-8949-9942-A2F8-28A1E0F420F7}" destId="{428FC712-04C4-B042-8B5F-2285FD2A2FFE}" srcOrd="0" destOrd="0" presId="urn:microsoft.com/office/officeart/2005/8/layout/vList2"/>
    <dgm:cxn modelId="{88025C9D-5C69-B942-95F1-5454FE5BEB7A}" srcId="{E072BD4B-4DFC-8B4C-9178-F7183026FACB}" destId="{5128C8DC-0A93-2E40-A499-37E0A9C592B0}" srcOrd="0" destOrd="0" parTransId="{05536FD5-6A2A-2045-904A-1D9C96B3D7CE}" sibTransId="{C3189CB8-1902-2C49-82FF-000D5610ABB7}"/>
    <dgm:cxn modelId="{282938AA-4822-7449-A6A2-E187DA6AEE45}" srcId="{E072BD4B-4DFC-8B4C-9178-F7183026FACB}" destId="{8BC3CFCF-7297-DF47-B3EE-0625309563DB}" srcOrd="4" destOrd="0" parTransId="{C95ACB7D-2836-7C48-946A-84C2077DF0E5}" sibTransId="{36EF8968-D331-C744-9813-96A1F91172BA}"/>
    <dgm:cxn modelId="{39C748AB-E120-DB4F-A6E5-BC92EAFF70F3}" type="presOf" srcId="{5128C8DC-0A93-2E40-A499-37E0A9C592B0}" destId="{01C2C565-AFCD-F447-AA72-0314B6629FE1}" srcOrd="0" destOrd="0" presId="urn:microsoft.com/office/officeart/2005/8/layout/vList2"/>
    <dgm:cxn modelId="{94510FE7-3505-1B4A-81E6-222418BEEF10}" type="presOf" srcId="{53656D6C-A629-3044-89ED-E2E93477165D}" destId="{A3B8516F-F037-914C-9B82-5E18326AE954}" srcOrd="0" destOrd="0" presId="urn:microsoft.com/office/officeart/2005/8/layout/vList2"/>
    <dgm:cxn modelId="{D5C03AED-5F6B-CB4C-93DF-54B55F168E40}" type="presOf" srcId="{4AFDA64B-3B43-934A-9D42-040039119603}" destId="{CE40D7A8-399A-2845-8631-8D89B39B21A5}" srcOrd="0" destOrd="0" presId="urn:microsoft.com/office/officeart/2005/8/layout/vList2"/>
    <dgm:cxn modelId="{F3685EF6-8707-EC41-AFC6-8E33304FAB74}" type="presOf" srcId="{E072BD4B-4DFC-8B4C-9178-F7183026FACB}" destId="{20E085FC-841B-B14B-BD56-F625D8506200}" srcOrd="0" destOrd="0" presId="urn:microsoft.com/office/officeart/2005/8/layout/vList2"/>
    <dgm:cxn modelId="{214EDBF9-1B03-A242-89D1-17338A5385BE}" srcId="{E072BD4B-4DFC-8B4C-9178-F7183026FACB}" destId="{E708D3F2-F006-5543-B388-87266619E904}" srcOrd="1" destOrd="0" parTransId="{0CB19ED2-0646-5244-895B-164B8F49E046}" sibTransId="{D8247059-60FD-AA43-8307-6DCE19065AB5}"/>
    <dgm:cxn modelId="{CB4E4BA5-6F2B-D14D-BEF1-D21A5A83E1D4}" type="presParOf" srcId="{20E085FC-841B-B14B-BD56-F625D8506200}" destId="{01C2C565-AFCD-F447-AA72-0314B6629FE1}" srcOrd="0" destOrd="0" presId="urn:microsoft.com/office/officeart/2005/8/layout/vList2"/>
    <dgm:cxn modelId="{3AA831C1-0752-7048-BCF0-BBD5AD391A69}" type="presParOf" srcId="{20E085FC-841B-B14B-BD56-F625D8506200}" destId="{CF55FB1C-5DE9-434A-9998-8B9D858FA3E0}" srcOrd="1" destOrd="0" presId="urn:microsoft.com/office/officeart/2005/8/layout/vList2"/>
    <dgm:cxn modelId="{3086E9B0-0DE5-C94D-AEBF-4A4476861C7F}" type="presParOf" srcId="{20E085FC-841B-B14B-BD56-F625D8506200}" destId="{BAFCF257-8A54-3645-88F3-9F72B3294B75}" srcOrd="2" destOrd="0" presId="urn:microsoft.com/office/officeart/2005/8/layout/vList2"/>
    <dgm:cxn modelId="{661022E1-E741-9D4F-915C-B4EA37A3621C}" type="presParOf" srcId="{20E085FC-841B-B14B-BD56-F625D8506200}" destId="{54D0BE76-4116-C444-8EFC-6AABF3844456}" srcOrd="3" destOrd="0" presId="urn:microsoft.com/office/officeart/2005/8/layout/vList2"/>
    <dgm:cxn modelId="{F68CAE2F-7C3D-5546-ABF7-53AE9F866BA0}" type="presParOf" srcId="{20E085FC-841B-B14B-BD56-F625D8506200}" destId="{CE40D7A8-399A-2845-8631-8D89B39B21A5}" srcOrd="4" destOrd="0" presId="urn:microsoft.com/office/officeart/2005/8/layout/vList2"/>
    <dgm:cxn modelId="{86B3099F-4FCF-B740-9843-DBE38EBAFC57}" type="presParOf" srcId="{20E085FC-841B-B14B-BD56-F625D8506200}" destId="{BE27ADA1-6302-FF4A-9E35-70E920C386C2}" srcOrd="5" destOrd="0" presId="urn:microsoft.com/office/officeart/2005/8/layout/vList2"/>
    <dgm:cxn modelId="{04B79884-C2E9-1548-961A-584E5C16CD18}" type="presParOf" srcId="{20E085FC-841B-B14B-BD56-F625D8506200}" destId="{428FC712-04C4-B042-8B5F-2285FD2A2FFE}" srcOrd="6" destOrd="0" presId="urn:microsoft.com/office/officeart/2005/8/layout/vList2"/>
    <dgm:cxn modelId="{9384355D-04A1-D644-AF54-0FD5C1082EC3}" type="presParOf" srcId="{20E085FC-841B-B14B-BD56-F625D8506200}" destId="{9CDD5BF2-B2EA-C848-8CF9-7E2B11EAB52E}" srcOrd="7" destOrd="0" presId="urn:microsoft.com/office/officeart/2005/8/layout/vList2"/>
    <dgm:cxn modelId="{C5019845-9595-8846-8733-95826F5D502B}" type="presParOf" srcId="{20E085FC-841B-B14B-BD56-F625D8506200}" destId="{521D9887-8FB7-9743-AC77-33D3BD40179B}" srcOrd="8" destOrd="0" presId="urn:microsoft.com/office/officeart/2005/8/layout/vList2"/>
    <dgm:cxn modelId="{EC2349FA-D423-7C40-9C97-786622EE642E}" type="presParOf" srcId="{20E085FC-841B-B14B-BD56-F625D8506200}" destId="{B4FC31A5-A354-EF42-876B-A54AA2251DAA}" srcOrd="9" destOrd="0" presId="urn:microsoft.com/office/officeart/2005/8/layout/vList2"/>
    <dgm:cxn modelId="{18E1C0A7-AA36-9D48-8C5D-BD4A0B4BC7C4}" type="presParOf" srcId="{20E085FC-841B-B14B-BD56-F625D8506200}" destId="{A3B8516F-F037-914C-9B82-5E18326AE95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777450-B17F-6446-A7B4-2D3C3316CF37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3A4D9E6-7250-974E-9EB1-CB81F9242679}">
      <dgm:prSet phldrT="[Text]" custT="1"/>
      <dgm:spPr/>
      <dgm:t>
        <a:bodyPr/>
        <a:lstStyle/>
        <a:p>
          <a:r>
            <a:rPr lang="en-GB" sz="1800" dirty="0"/>
            <a:t>Governance</a:t>
          </a:r>
        </a:p>
      </dgm:t>
    </dgm:pt>
    <dgm:pt modelId="{D3FC679B-772B-E54F-B148-144A08DB7BA7}" type="parTrans" cxnId="{386F6472-C496-F343-86CB-905FDD054CE0}">
      <dgm:prSet/>
      <dgm:spPr/>
      <dgm:t>
        <a:bodyPr/>
        <a:lstStyle/>
        <a:p>
          <a:endParaRPr lang="en-GB" sz="2800"/>
        </a:p>
      </dgm:t>
    </dgm:pt>
    <dgm:pt modelId="{C1D7328C-85EA-B44D-A549-563F4E546EDC}" type="sibTrans" cxnId="{386F6472-C496-F343-86CB-905FDD054CE0}">
      <dgm:prSet/>
      <dgm:spPr/>
      <dgm:t>
        <a:bodyPr/>
        <a:lstStyle/>
        <a:p>
          <a:endParaRPr lang="en-GB" sz="2800"/>
        </a:p>
      </dgm:t>
    </dgm:pt>
    <dgm:pt modelId="{8E00C85A-1454-0E44-8F9B-721B1F4C474D}">
      <dgm:prSet phldrT="[Text]" custT="1"/>
      <dgm:spPr/>
      <dgm:t>
        <a:bodyPr/>
        <a:lstStyle/>
        <a:p>
          <a:r>
            <a:rPr lang="en-GB" sz="1800" dirty="0"/>
            <a:t>Purpose &amp; Strategy</a:t>
          </a:r>
        </a:p>
      </dgm:t>
    </dgm:pt>
    <dgm:pt modelId="{D1802A31-2947-0848-8243-3B1F43A76704}" type="parTrans" cxnId="{4E71A830-3EA5-FF4F-86D4-210EA28544B5}">
      <dgm:prSet custT="1"/>
      <dgm:spPr/>
      <dgm:t>
        <a:bodyPr/>
        <a:lstStyle/>
        <a:p>
          <a:endParaRPr lang="en-GB" sz="1100"/>
        </a:p>
      </dgm:t>
    </dgm:pt>
    <dgm:pt modelId="{D2B1E1F3-DC0A-3C41-910A-2FF270CABDDB}" type="sibTrans" cxnId="{4E71A830-3EA5-FF4F-86D4-210EA28544B5}">
      <dgm:prSet/>
      <dgm:spPr/>
      <dgm:t>
        <a:bodyPr/>
        <a:lstStyle/>
        <a:p>
          <a:endParaRPr lang="en-GB" sz="2800"/>
        </a:p>
      </dgm:t>
    </dgm:pt>
    <dgm:pt modelId="{7BBFAC1A-5083-7D45-82AF-044169B08F0D}">
      <dgm:prSet phldrT="[Text]" custT="1"/>
      <dgm:spPr/>
      <dgm:t>
        <a:bodyPr/>
        <a:lstStyle/>
        <a:p>
          <a:r>
            <a:rPr lang="en-GB" sz="1800" dirty="0"/>
            <a:t>Roles &amp; Responsibilities</a:t>
          </a:r>
        </a:p>
      </dgm:t>
    </dgm:pt>
    <dgm:pt modelId="{FFEB6B0B-CA47-6D4B-A23D-89A1EB7FFBDC}" type="parTrans" cxnId="{E66114C9-C0AF-2B4D-9B0C-4B5EF1052148}">
      <dgm:prSet custT="1"/>
      <dgm:spPr/>
      <dgm:t>
        <a:bodyPr/>
        <a:lstStyle/>
        <a:p>
          <a:endParaRPr lang="en-GB" sz="1100"/>
        </a:p>
      </dgm:t>
    </dgm:pt>
    <dgm:pt modelId="{00A4FFE1-A1E4-9945-B745-A8B18823E30C}" type="sibTrans" cxnId="{E66114C9-C0AF-2B4D-9B0C-4B5EF1052148}">
      <dgm:prSet/>
      <dgm:spPr/>
      <dgm:t>
        <a:bodyPr/>
        <a:lstStyle/>
        <a:p>
          <a:endParaRPr lang="en-GB" sz="2800"/>
        </a:p>
      </dgm:t>
    </dgm:pt>
    <dgm:pt modelId="{9C93BADE-841A-2249-8142-E9CBE3CA8984}">
      <dgm:prSet phldrT="[Text]" custT="1"/>
      <dgm:spPr/>
      <dgm:t>
        <a:bodyPr/>
        <a:lstStyle/>
        <a:p>
          <a:r>
            <a:rPr lang="en-GB" sz="1800" dirty="0"/>
            <a:t>Board Composition</a:t>
          </a:r>
        </a:p>
      </dgm:t>
    </dgm:pt>
    <dgm:pt modelId="{DA4CD101-F280-E94D-8EF4-8280805E9139}" type="parTrans" cxnId="{B31B71BA-A019-C74E-BB77-57DB42B5EEC3}">
      <dgm:prSet custT="1"/>
      <dgm:spPr/>
      <dgm:t>
        <a:bodyPr/>
        <a:lstStyle/>
        <a:p>
          <a:endParaRPr lang="en-GB" sz="1100"/>
        </a:p>
      </dgm:t>
    </dgm:pt>
    <dgm:pt modelId="{0D691D7F-8802-8249-8345-ED1D2B536A68}" type="sibTrans" cxnId="{B31B71BA-A019-C74E-BB77-57DB42B5EEC3}">
      <dgm:prSet/>
      <dgm:spPr/>
      <dgm:t>
        <a:bodyPr/>
        <a:lstStyle/>
        <a:p>
          <a:endParaRPr lang="en-GB" sz="2800"/>
        </a:p>
      </dgm:t>
    </dgm:pt>
    <dgm:pt modelId="{08EEB18B-C8DA-A945-9139-252A512474FE}">
      <dgm:prSet phldrT="[Text]" custT="1"/>
      <dgm:spPr/>
      <dgm:t>
        <a:bodyPr/>
        <a:lstStyle/>
        <a:p>
          <a:r>
            <a:rPr lang="en-GB" sz="1800" dirty="0"/>
            <a:t>Risk Management</a:t>
          </a:r>
        </a:p>
      </dgm:t>
    </dgm:pt>
    <dgm:pt modelId="{FF71A5F1-D3F4-8745-82A0-9D260AEE98A6}" type="parTrans" cxnId="{C8DFC1AF-6F5B-0A45-8F45-1417D58F8A44}">
      <dgm:prSet custT="1"/>
      <dgm:spPr/>
      <dgm:t>
        <a:bodyPr/>
        <a:lstStyle/>
        <a:p>
          <a:endParaRPr lang="en-GB" sz="1100"/>
        </a:p>
      </dgm:t>
    </dgm:pt>
    <dgm:pt modelId="{B9E63CD5-76FC-F740-8FA7-7E8CAFBF9814}" type="sibTrans" cxnId="{C8DFC1AF-6F5B-0A45-8F45-1417D58F8A44}">
      <dgm:prSet/>
      <dgm:spPr/>
      <dgm:t>
        <a:bodyPr/>
        <a:lstStyle/>
        <a:p>
          <a:endParaRPr lang="en-GB" sz="2800"/>
        </a:p>
      </dgm:t>
    </dgm:pt>
    <dgm:pt modelId="{66FF3805-4FAE-FB40-9132-FEF6A8EFC132}">
      <dgm:prSet phldrT="[Text]" custT="1"/>
      <dgm:spPr/>
      <dgm:t>
        <a:bodyPr/>
        <a:lstStyle/>
        <a:p>
          <a:r>
            <a:rPr lang="en-GB" sz="1800" dirty="0"/>
            <a:t>Performance</a:t>
          </a:r>
        </a:p>
      </dgm:t>
    </dgm:pt>
    <dgm:pt modelId="{66CDE9A9-7221-494C-AADB-2596E6B8AC3F}" type="parTrans" cxnId="{6EA740FE-834F-B049-AB97-3C3EB28449CC}">
      <dgm:prSet custT="1"/>
      <dgm:spPr/>
      <dgm:t>
        <a:bodyPr/>
        <a:lstStyle/>
        <a:p>
          <a:endParaRPr lang="en-GB" sz="1100"/>
        </a:p>
      </dgm:t>
    </dgm:pt>
    <dgm:pt modelId="{DEC28817-4D7F-DB4D-AEEF-9B2C09A9B07C}" type="sibTrans" cxnId="{6EA740FE-834F-B049-AB97-3C3EB28449CC}">
      <dgm:prSet/>
      <dgm:spPr/>
      <dgm:t>
        <a:bodyPr/>
        <a:lstStyle/>
        <a:p>
          <a:endParaRPr lang="en-GB" sz="2800"/>
        </a:p>
      </dgm:t>
    </dgm:pt>
    <dgm:pt modelId="{D3113DFF-C7A5-3B42-836C-C540EB1DBA7D}">
      <dgm:prSet custT="1"/>
      <dgm:spPr/>
      <dgm:t>
        <a:bodyPr/>
        <a:lstStyle/>
        <a:p>
          <a:r>
            <a:rPr lang="en-GB" sz="1800" dirty="0"/>
            <a:t>Transparency &amp; Accountability</a:t>
          </a:r>
        </a:p>
      </dgm:t>
    </dgm:pt>
    <dgm:pt modelId="{C4640786-7261-FB45-BAAA-D4C85C20503F}" type="parTrans" cxnId="{EE1F9F3B-2111-0144-99F7-04C4A038B322}">
      <dgm:prSet custT="1"/>
      <dgm:spPr/>
      <dgm:t>
        <a:bodyPr/>
        <a:lstStyle/>
        <a:p>
          <a:endParaRPr lang="en-GB" sz="1100"/>
        </a:p>
      </dgm:t>
    </dgm:pt>
    <dgm:pt modelId="{8C6AC4EE-B2C8-C549-90FA-82EA59A5A465}" type="sibTrans" cxnId="{EE1F9F3B-2111-0144-99F7-04C4A038B322}">
      <dgm:prSet/>
      <dgm:spPr/>
      <dgm:t>
        <a:bodyPr/>
        <a:lstStyle/>
        <a:p>
          <a:endParaRPr lang="en-GB" sz="2800"/>
        </a:p>
      </dgm:t>
    </dgm:pt>
    <dgm:pt modelId="{A39985CE-6D3D-0448-8CDD-FDC1681E0503}">
      <dgm:prSet custT="1"/>
      <dgm:spPr/>
      <dgm:t>
        <a:bodyPr/>
        <a:lstStyle/>
        <a:p>
          <a:r>
            <a:rPr lang="en-GB" sz="1800" dirty="0"/>
            <a:t>Stakeholder Engagement</a:t>
          </a:r>
        </a:p>
      </dgm:t>
    </dgm:pt>
    <dgm:pt modelId="{2F7F16C2-EDB2-F749-8ADA-E016F197F96F}" type="parTrans" cxnId="{10C90015-CA5C-9C4E-B006-373E0A4A1B45}">
      <dgm:prSet custT="1"/>
      <dgm:spPr/>
      <dgm:t>
        <a:bodyPr/>
        <a:lstStyle/>
        <a:p>
          <a:endParaRPr lang="en-GB" sz="1100"/>
        </a:p>
      </dgm:t>
    </dgm:pt>
    <dgm:pt modelId="{BB2B6AB2-5D26-E34C-8866-1CA7AB0B1112}" type="sibTrans" cxnId="{10C90015-CA5C-9C4E-B006-373E0A4A1B45}">
      <dgm:prSet/>
      <dgm:spPr/>
      <dgm:t>
        <a:bodyPr/>
        <a:lstStyle/>
        <a:p>
          <a:endParaRPr lang="en-GB" sz="2800"/>
        </a:p>
      </dgm:t>
    </dgm:pt>
    <dgm:pt modelId="{21380E71-3575-CB4B-B1D2-DE80437B1CE7}">
      <dgm:prSet custT="1"/>
      <dgm:spPr/>
      <dgm:t>
        <a:bodyPr/>
        <a:lstStyle/>
        <a:p>
          <a:r>
            <a:rPr lang="en-GB" sz="1800" dirty="0"/>
            <a:t>Conduct &amp; Compliance</a:t>
          </a:r>
        </a:p>
      </dgm:t>
    </dgm:pt>
    <dgm:pt modelId="{20209C15-7018-9D4F-9CC7-74C80D5FC744}" type="parTrans" cxnId="{8F0CA09A-3FC9-DC4A-8697-DAF59A6C908D}">
      <dgm:prSet custT="1"/>
      <dgm:spPr/>
      <dgm:t>
        <a:bodyPr/>
        <a:lstStyle/>
        <a:p>
          <a:endParaRPr lang="en-GB" sz="1100"/>
        </a:p>
      </dgm:t>
    </dgm:pt>
    <dgm:pt modelId="{131F0F0F-457C-DC43-BB8D-824D6B30F23D}" type="sibTrans" cxnId="{8F0CA09A-3FC9-DC4A-8697-DAF59A6C908D}">
      <dgm:prSet/>
      <dgm:spPr/>
      <dgm:t>
        <a:bodyPr/>
        <a:lstStyle/>
        <a:p>
          <a:endParaRPr lang="en-GB" sz="2800"/>
        </a:p>
      </dgm:t>
    </dgm:pt>
    <dgm:pt modelId="{0ECC9299-5AE1-B04E-835F-797086B72C57}">
      <dgm:prSet custT="1"/>
      <dgm:spPr/>
      <dgm:t>
        <a:bodyPr/>
        <a:lstStyle/>
        <a:p>
          <a:r>
            <a:rPr lang="en-GB" sz="1800" dirty="0"/>
            <a:t>Culture</a:t>
          </a:r>
        </a:p>
      </dgm:t>
    </dgm:pt>
    <dgm:pt modelId="{47D42077-76D7-8A4E-9BFF-162F10F0C128}" type="parTrans" cxnId="{05171DC2-9E9A-7846-8889-3705D0616FB8}">
      <dgm:prSet custT="1"/>
      <dgm:spPr/>
      <dgm:t>
        <a:bodyPr/>
        <a:lstStyle/>
        <a:p>
          <a:endParaRPr lang="en-GB" sz="1100"/>
        </a:p>
      </dgm:t>
    </dgm:pt>
    <dgm:pt modelId="{9F333EB6-2B03-C246-AEE9-97C7A4B8D89B}" type="sibTrans" cxnId="{05171DC2-9E9A-7846-8889-3705D0616FB8}">
      <dgm:prSet/>
      <dgm:spPr/>
      <dgm:t>
        <a:bodyPr/>
        <a:lstStyle/>
        <a:p>
          <a:endParaRPr lang="en-GB" sz="2800"/>
        </a:p>
      </dgm:t>
    </dgm:pt>
    <dgm:pt modelId="{2B6E8CBD-78DC-DB46-9F63-C0BCCA4C80F2}" type="pres">
      <dgm:prSet presAssocID="{A8777450-B17F-6446-A7B4-2D3C3316CF37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E740E2E-DCAB-6542-BF87-5089AB6AC5A2}" type="pres">
      <dgm:prSet presAssocID="{83A4D9E6-7250-974E-9EB1-CB81F9242679}" presName="centerShape" presStyleLbl="node0" presStyleIdx="0" presStyleCnt="1" custScaleX="131571" custScaleY="131571"/>
      <dgm:spPr/>
    </dgm:pt>
    <dgm:pt modelId="{F71BF182-4BE8-1344-A8E7-7F741A1BB95B}" type="pres">
      <dgm:prSet presAssocID="{D1802A31-2947-0848-8243-3B1F43A76704}" presName="parTrans" presStyleLbl="sibTrans2D1" presStyleIdx="0" presStyleCnt="9"/>
      <dgm:spPr/>
    </dgm:pt>
    <dgm:pt modelId="{0F86B9A3-9CE5-0645-9A6E-7EBA0375C681}" type="pres">
      <dgm:prSet presAssocID="{D1802A31-2947-0848-8243-3B1F43A76704}" presName="connectorText" presStyleLbl="sibTrans2D1" presStyleIdx="0" presStyleCnt="9"/>
      <dgm:spPr/>
    </dgm:pt>
    <dgm:pt modelId="{FAA06FCE-C295-6B45-8FDA-D61C08A33401}" type="pres">
      <dgm:prSet presAssocID="{8E00C85A-1454-0E44-8F9B-721B1F4C474D}" presName="node" presStyleLbl="node1" presStyleIdx="0" presStyleCnt="9" custScaleX="140190" custScaleY="127445">
        <dgm:presLayoutVars>
          <dgm:bulletEnabled val="1"/>
        </dgm:presLayoutVars>
      </dgm:prSet>
      <dgm:spPr/>
    </dgm:pt>
    <dgm:pt modelId="{7C676011-22B6-D247-BAF2-69461AC8B718}" type="pres">
      <dgm:prSet presAssocID="{FFEB6B0B-CA47-6D4B-A23D-89A1EB7FFBDC}" presName="parTrans" presStyleLbl="sibTrans2D1" presStyleIdx="1" presStyleCnt="9"/>
      <dgm:spPr/>
    </dgm:pt>
    <dgm:pt modelId="{8D38EDE6-0D5F-E246-A743-E140573531AB}" type="pres">
      <dgm:prSet presAssocID="{FFEB6B0B-CA47-6D4B-A23D-89A1EB7FFBDC}" presName="connectorText" presStyleLbl="sibTrans2D1" presStyleIdx="1" presStyleCnt="9"/>
      <dgm:spPr/>
    </dgm:pt>
    <dgm:pt modelId="{80613495-634E-D141-A373-CC3542E27E80}" type="pres">
      <dgm:prSet presAssocID="{7BBFAC1A-5083-7D45-82AF-044169B08F0D}" presName="node" presStyleLbl="node1" presStyleIdx="1" presStyleCnt="9" custScaleX="140190" custScaleY="127445">
        <dgm:presLayoutVars>
          <dgm:bulletEnabled val="1"/>
        </dgm:presLayoutVars>
      </dgm:prSet>
      <dgm:spPr/>
    </dgm:pt>
    <dgm:pt modelId="{9F40ACF7-6335-EA4A-9A6B-E8DD11FA66E9}" type="pres">
      <dgm:prSet presAssocID="{DA4CD101-F280-E94D-8EF4-8280805E9139}" presName="parTrans" presStyleLbl="sibTrans2D1" presStyleIdx="2" presStyleCnt="9"/>
      <dgm:spPr/>
    </dgm:pt>
    <dgm:pt modelId="{D8C55B2C-9F77-9D4A-BA60-42F00DAA7762}" type="pres">
      <dgm:prSet presAssocID="{DA4CD101-F280-E94D-8EF4-8280805E9139}" presName="connectorText" presStyleLbl="sibTrans2D1" presStyleIdx="2" presStyleCnt="9"/>
      <dgm:spPr/>
    </dgm:pt>
    <dgm:pt modelId="{C0189CCA-B064-3C4D-8114-756788CC407F}" type="pres">
      <dgm:prSet presAssocID="{9C93BADE-841A-2249-8142-E9CBE3CA8984}" presName="node" presStyleLbl="node1" presStyleIdx="2" presStyleCnt="9" custScaleX="140190" custScaleY="127445">
        <dgm:presLayoutVars>
          <dgm:bulletEnabled val="1"/>
        </dgm:presLayoutVars>
      </dgm:prSet>
      <dgm:spPr/>
    </dgm:pt>
    <dgm:pt modelId="{D27AAE4D-EB9D-FA40-953A-987C8DE3DFB3}" type="pres">
      <dgm:prSet presAssocID="{FF71A5F1-D3F4-8745-82A0-9D260AEE98A6}" presName="parTrans" presStyleLbl="sibTrans2D1" presStyleIdx="3" presStyleCnt="9"/>
      <dgm:spPr/>
    </dgm:pt>
    <dgm:pt modelId="{1D01D6DB-D870-094B-84CD-80E7B3CB4BB0}" type="pres">
      <dgm:prSet presAssocID="{FF71A5F1-D3F4-8745-82A0-9D260AEE98A6}" presName="connectorText" presStyleLbl="sibTrans2D1" presStyleIdx="3" presStyleCnt="9"/>
      <dgm:spPr/>
    </dgm:pt>
    <dgm:pt modelId="{37EDE4E8-0C9A-BE48-9CA5-788A17AC0DFD}" type="pres">
      <dgm:prSet presAssocID="{08EEB18B-C8DA-A945-9139-252A512474FE}" presName="node" presStyleLbl="node1" presStyleIdx="3" presStyleCnt="9" custScaleX="140190" custScaleY="127445">
        <dgm:presLayoutVars>
          <dgm:bulletEnabled val="1"/>
        </dgm:presLayoutVars>
      </dgm:prSet>
      <dgm:spPr/>
    </dgm:pt>
    <dgm:pt modelId="{26C983E9-D1AB-7546-B047-BB6E971C0A2D}" type="pres">
      <dgm:prSet presAssocID="{66CDE9A9-7221-494C-AADB-2596E6B8AC3F}" presName="parTrans" presStyleLbl="sibTrans2D1" presStyleIdx="4" presStyleCnt="9"/>
      <dgm:spPr/>
    </dgm:pt>
    <dgm:pt modelId="{97435B37-5A4F-554B-95EB-9C6A41A34890}" type="pres">
      <dgm:prSet presAssocID="{66CDE9A9-7221-494C-AADB-2596E6B8AC3F}" presName="connectorText" presStyleLbl="sibTrans2D1" presStyleIdx="4" presStyleCnt="9"/>
      <dgm:spPr/>
    </dgm:pt>
    <dgm:pt modelId="{6C419044-6B42-354D-95C3-0A6ABEAE1BC7}" type="pres">
      <dgm:prSet presAssocID="{66FF3805-4FAE-FB40-9132-FEF6A8EFC132}" presName="node" presStyleLbl="node1" presStyleIdx="4" presStyleCnt="9" custScaleX="140190" custScaleY="127445">
        <dgm:presLayoutVars>
          <dgm:bulletEnabled val="1"/>
        </dgm:presLayoutVars>
      </dgm:prSet>
      <dgm:spPr/>
    </dgm:pt>
    <dgm:pt modelId="{FCD8C628-55D5-884A-ADB4-D46F3DD0EFE9}" type="pres">
      <dgm:prSet presAssocID="{C4640786-7261-FB45-BAAA-D4C85C20503F}" presName="parTrans" presStyleLbl="sibTrans2D1" presStyleIdx="5" presStyleCnt="9"/>
      <dgm:spPr/>
    </dgm:pt>
    <dgm:pt modelId="{4028A456-E058-2841-8837-DF82999D712D}" type="pres">
      <dgm:prSet presAssocID="{C4640786-7261-FB45-BAAA-D4C85C20503F}" presName="connectorText" presStyleLbl="sibTrans2D1" presStyleIdx="5" presStyleCnt="9"/>
      <dgm:spPr/>
    </dgm:pt>
    <dgm:pt modelId="{96D995F8-8103-314E-9742-E37F44373592}" type="pres">
      <dgm:prSet presAssocID="{D3113DFF-C7A5-3B42-836C-C540EB1DBA7D}" presName="node" presStyleLbl="node1" presStyleIdx="5" presStyleCnt="9" custScaleX="140190" custScaleY="127445">
        <dgm:presLayoutVars>
          <dgm:bulletEnabled val="1"/>
        </dgm:presLayoutVars>
      </dgm:prSet>
      <dgm:spPr/>
    </dgm:pt>
    <dgm:pt modelId="{03BBFD82-B99F-1049-8908-975105BC3DA1}" type="pres">
      <dgm:prSet presAssocID="{2F7F16C2-EDB2-F749-8ADA-E016F197F96F}" presName="parTrans" presStyleLbl="sibTrans2D1" presStyleIdx="6" presStyleCnt="9"/>
      <dgm:spPr/>
    </dgm:pt>
    <dgm:pt modelId="{7BD6DE33-E50E-F146-B472-835FFC413BE6}" type="pres">
      <dgm:prSet presAssocID="{2F7F16C2-EDB2-F749-8ADA-E016F197F96F}" presName="connectorText" presStyleLbl="sibTrans2D1" presStyleIdx="6" presStyleCnt="9"/>
      <dgm:spPr/>
    </dgm:pt>
    <dgm:pt modelId="{706031CC-096E-9F4C-8E74-0C32C5427D0A}" type="pres">
      <dgm:prSet presAssocID="{A39985CE-6D3D-0448-8CDD-FDC1681E0503}" presName="node" presStyleLbl="node1" presStyleIdx="6" presStyleCnt="9" custScaleX="140190" custScaleY="127445">
        <dgm:presLayoutVars>
          <dgm:bulletEnabled val="1"/>
        </dgm:presLayoutVars>
      </dgm:prSet>
      <dgm:spPr/>
    </dgm:pt>
    <dgm:pt modelId="{77BA8834-82F1-064A-A9B4-E72D55F5FACB}" type="pres">
      <dgm:prSet presAssocID="{20209C15-7018-9D4F-9CC7-74C80D5FC744}" presName="parTrans" presStyleLbl="sibTrans2D1" presStyleIdx="7" presStyleCnt="9"/>
      <dgm:spPr/>
    </dgm:pt>
    <dgm:pt modelId="{4C017935-D8ED-1C4C-8B44-6D3E4F11E33C}" type="pres">
      <dgm:prSet presAssocID="{20209C15-7018-9D4F-9CC7-74C80D5FC744}" presName="connectorText" presStyleLbl="sibTrans2D1" presStyleIdx="7" presStyleCnt="9"/>
      <dgm:spPr/>
    </dgm:pt>
    <dgm:pt modelId="{24A1E412-B800-9C45-942F-49CABBD0D970}" type="pres">
      <dgm:prSet presAssocID="{21380E71-3575-CB4B-B1D2-DE80437B1CE7}" presName="node" presStyleLbl="node1" presStyleIdx="7" presStyleCnt="9" custScaleX="140190" custScaleY="127445">
        <dgm:presLayoutVars>
          <dgm:bulletEnabled val="1"/>
        </dgm:presLayoutVars>
      </dgm:prSet>
      <dgm:spPr/>
    </dgm:pt>
    <dgm:pt modelId="{7AAB4C7E-3726-724D-BA1B-5550CD0374BD}" type="pres">
      <dgm:prSet presAssocID="{47D42077-76D7-8A4E-9BFF-162F10F0C128}" presName="parTrans" presStyleLbl="sibTrans2D1" presStyleIdx="8" presStyleCnt="9"/>
      <dgm:spPr/>
    </dgm:pt>
    <dgm:pt modelId="{91A52215-F890-F44B-87F3-BB572AFEC052}" type="pres">
      <dgm:prSet presAssocID="{47D42077-76D7-8A4E-9BFF-162F10F0C128}" presName="connectorText" presStyleLbl="sibTrans2D1" presStyleIdx="8" presStyleCnt="9"/>
      <dgm:spPr/>
    </dgm:pt>
    <dgm:pt modelId="{12FC7FEE-5883-4A46-8B0F-CD39C49B1B45}" type="pres">
      <dgm:prSet presAssocID="{0ECC9299-5AE1-B04E-835F-797086B72C57}" presName="node" presStyleLbl="node1" presStyleIdx="8" presStyleCnt="9" custScaleX="140190" custScaleY="127445">
        <dgm:presLayoutVars>
          <dgm:bulletEnabled val="1"/>
        </dgm:presLayoutVars>
      </dgm:prSet>
      <dgm:spPr/>
    </dgm:pt>
  </dgm:ptLst>
  <dgm:cxnLst>
    <dgm:cxn modelId="{0D6CB202-0417-184C-A6B0-7A678A5828A1}" type="presOf" srcId="{20209C15-7018-9D4F-9CC7-74C80D5FC744}" destId="{4C017935-D8ED-1C4C-8B44-6D3E4F11E33C}" srcOrd="1" destOrd="0" presId="urn:microsoft.com/office/officeart/2005/8/layout/radial5"/>
    <dgm:cxn modelId="{10C90015-CA5C-9C4E-B006-373E0A4A1B45}" srcId="{83A4D9E6-7250-974E-9EB1-CB81F9242679}" destId="{A39985CE-6D3D-0448-8CDD-FDC1681E0503}" srcOrd="6" destOrd="0" parTransId="{2F7F16C2-EDB2-F749-8ADA-E016F197F96F}" sibTransId="{BB2B6AB2-5D26-E34C-8866-1CA7AB0B1112}"/>
    <dgm:cxn modelId="{2569061B-AE3D-D342-A819-1B16BFB22570}" type="presOf" srcId="{66CDE9A9-7221-494C-AADB-2596E6B8AC3F}" destId="{26C983E9-D1AB-7546-B047-BB6E971C0A2D}" srcOrd="0" destOrd="0" presId="urn:microsoft.com/office/officeart/2005/8/layout/radial5"/>
    <dgm:cxn modelId="{A93D572F-2EBA-2644-81F3-62948D26E39C}" type="presOf" srcId="{A8777450-B17F-6446-A7B4-2D3C3316CF37}" destId="{2B6E8CBD-78DC-DB46-9F63-C0BCCA4C80F2}" srcOrd="0" destOrd="0" presId="urn:microsoft.com/office/officeart/2005/8/layout/radial5"/>
    <dgm:cxn modelId="{4E71A830-3EA5-FF4F-86D4-210EA28544B5}" srcId="{83A4D9E6-7250-974E-9EB1-CB81F9242679}" destId="{8E00C85A-1454-0E44-8F9B-721B1F4C474D}" srcOrd="0" destOrd="0" parTransId="{D1802A31-2947-0848-8243-3B1F43A76704}" sibTransId="{D2B1E1F3-DC0A-3C41-910A-2FF270CABDDB}"/>
    <dgm:cxn modelId="{35B43631-E382-124C-9796-98397E200840}" type="presOf" srcId="{D1802A31-2947-0848-8243-3B1F43A76704}" destId="{F71BF182-4BE8-1344-A8E7-7F741A1BB95B}" srcOrd="0" destOrd="0" presId="urn:microsoft.com/office/officeart/2005/8/layout/radial5"/>
    <dgm:cxn modelId="{EE1F9F3B-2111-0144-99F7-04C4A038B322}" srcId="{83A4D9E6-7250-974E-9EB1-CB81F9242679}" destId="{D3113DFF-C7A5-3B42-836C-C540EB1DBA7D}" srcOrd="5" destOrd="0" parTransId="{C4640786-7261-FB45-BAAA-D4C85C20503F}" sibTransId="{8C6AC4EE-B2C8-C549-90FA-82EA59A5A465}"/>
    <dgm:cxn modelId="{CB980D3F-6005-6545-8CF2-4BC3673DB2B3}" type="presOf" srcId="{FF71A5F1-D3F4-8745-82A0-9D260AEE98A6}" destId="{D27AAE4D-EB9D-FA40-953A-987C8DE3DFB3}" srcOrd="0" destOrd="0" presId="urn:microsoft.com/office/officeart/2005/8/layout/radial5"/>
    <dgm:cxn modelId="{D657A85C-AB62-6F4F-B2F0-2F7D2D6C70C2}" type="presOf" srcId="{47D42077-76D7-8A4E-9BFF-162F10F0C128}" destId="{91A52215-F890-F44B-87F3-BB572AFEC052}" srcOrd="1" destOrd="0" presId="urn:microsoft.com/office/officeart/2005/8/layout/radial5"/>
    <dgm:cxn modelId="{310A7241-C8F3-5246-9167-2582522293C8}" type="presOf" srcId="{DA4CD101-F280-E94D-8EF4-8280805E9139}" destId="{D8C55B2C-9F77-9D4A-BA60-42F00DAA7762}" srcOrd="1" destOrd="0" presId="urn:microsoft.com/office/officeart/2005/8/layout/radial5"/>
    <dgm:cxn modelId="{3DA17861-1AEE-9448-AEC3-4A8506F1540E}" type="presOf" srcId="{0ECC9299-5AE1-B04E-835F-797086B72C57}" destId="{12FC7FEE-5883-4A46-8B0F-CD39C49B1B45}" srcOrd="0" destOrd="0" presId="urn:microsoft.com/office/officeart/2005/8/layout/radial5"/>
    <dgm:cxn modelId="{D2147E44-77F4-7445-93FD-1FB13C490D5A}" type="presOf" srcId="{A39985CE-6D3D-0448-8CDD-FDC1681E0503}" destId="{706031CC-096E-9F4C-8E74-0C32C5427D0A}" srcOrd="0" destOrd="0" presId="urn:microsoft.com/office/officeart/2005/8/layout/radial5"/>
    <dgm:cxn modelId="{31B2A36C-7AAC-D54E-A6F6-1E4DA6F64726}" type="presOf" srcId="{9C93BADE-841A-2249-8142-E9CBE3CA8984}" destId="{C0189CCA-B064-3C4D-8114-756788CC407F}" srcOrd="0" destOrd="0" presId="urn:microsoft.com/office/officeart/2005/8/layout/radial5"/>
    <dgm:cxn modelId="{386F6472-C496-F343-86CB-905FDD054CE0}" srcId="{A8777450-B17F-6446-A7B4-2D3C3316CF37}" destId="{83A4D9E6-7250-974E-9EB1-CB81F9242679}" srcOrd="0" destOrd="0" parTransId="{D3FC679B-772B-E54F-B148-144A08DB7BA7}" sibTransId="{C1D7328C-85EA-B44D-A549-563F4E546EDC}"/>
    <dgm:cxn modelId="{19A45C74-20FB-CA4A-A0C1-808D7DB43DDB}" type="presOf" srcId="{7BBFAC1A-5083-7D45-82AF-044169B08F0D}" destId="{80613495-634E-D141-A373-CC3542E27E80}" srcOrd="0" destOrd="0" presId="urn:microsoft.com/office/officeart/2005/8/layout/radial5"/>
    <dgm:cxn modelId="{EDE8977A-15C5-D042-A6E3-00DBFDA19950}" type="presOf" srcId="{FFEB6B0B-CA47-6D4B-A23D-89A1EB7FFBDC}" destId="{8D38EDE6-0D5F-E246-A743-E140573531AB}" srcOrd="1" destOrd="0" presId="urn:microsoft.com/office/officeart/2005/8/layout/radial5"/>
    <dgm:cxn modelId="{C5C3537D-4AE9-0044-9563-D6BC73D207FD}" type="presOf" srcId="{FFEB6B0B-CA47-6D4B-A23D-89A1EB7FFBDC}" destId="{7C676011-22B6-D247-BAF2-69461AC8B718}" srcOrd="0" destOrd="0" presId="urn:microsoft.com/office/officeart/2005/8/layout/radial5"/>
    <dgm:cxn modelId="{B5516D83-8FC2-E045-8D5A-9222383F92DC}" type="presOf" srcId="{08EEB18B-C8DA-A945-9139-252A512474FE}" destId="{37EDE4E8-0C9A-BE48-9CA5-788A17AC0DFD}" srcOrd="0" destOrd="0" presId="urn:microsoft.com/office/officeart/2005/8/layout/radial5"/>
    <dgm:cxn modelId="{B0C7BC8A-CBA4-1441-A35D-399955DF1384}" type="presOf" srcId="{66CDE9A9-7221-494C-AADB-2596E6B8AC3F}" destId="{97435B37-5A4F-554B-95EB-9C6A41A34890}" srcOrd="1" destOrd="0" presId="urn:microsoft.com/office/officeart/2005/8/layout/radial5"/>
    <dgm:cxn modelId="{4921D190-0FF4-994D-817C-4A271B453886}" type="presOf" srcId="{8E00C85A-1454-0E44-8F9B-721B1F4C474D}" destId="{FAA06FCE-C295-6B45-8FDA-D61C08A33401}" srcOrd="0" destOrd="0" presId="urn:microsoft.com/office/officeart/2005/8/layout/radial5"/>
    <dgm:cxn modelId="{80362298-D1AD-A547-B0F0-FD7983A4D0FC}" type="presOf" srcId="{FF71A5F1-D3F4-8745-82A0-9D260AEE98A6}" destId="{1D01D6DB-D870-094B-84CD-80E7B3CB4BB0}" srcOrd="1" destOrd="0" presId="urn:microsoft.com/office/officeart/2005/8/layout/radial5"/>
    <dgm:cxn modelId="{0794B099-C186-4C40-A57A-F8B078D1AA92}" type="presOf" srcId="{66FF3805-4FAE-FB40-9132-FEF6A8EFC132}" destId="{6C419044-6B42-354D-95C3-0A6ABEAE1BC7}" srcOrd="0" destOrd="0" presId="urn:microsoft.com/office/officeart/2005/8/layout/radial5"/>
    <dgm:cxn modelId="{8F0CA09A-3FC9-DC4A-8697-DAF59A6C908D}" srcId="{83A4D9E6-7250-974E-9EB1-CB81F9242679}" destId="{21380E71-3575-CB4B-B1D2-DE80437B1CE7}" srcOrd="7" destOrd="0" parTransId="{20209C15-7018-9D4F-9CC7-74C80D5FC744}" sibTransId="{131F0F0F-457C-DC43-BB8D-824D6B30F23D}"/>
    <dgm:cxn modelId="{05C501A4-94F3-4743-B0CE-F0AC4060280B}" type="presOf" srcId="{83A4D9E6-7250-974E-9EB1-CB81F9242679}" destId="{8E740E2E-DCAB-6542-BF87-5089AB6AC5A2}" srcOrd="0" destOrd="0" presId="urn:microsoft.com/office/officeart/2005/8/layout/radial5"/>
    <dgm:cxn modelId="{C8DFC1AF-6F5B-0A45-8F45-1417D58F8A44}" srcId="{83A4D9E6-7250-974E-9EB1-CB81F9242679}" destId="{08EEB18B-C8DA-A945-9139-252A512474FE}" srcOrd="3" destOrd="0" parTransId="{FF71A5F1-D3F4-8745-82A0-9D260AEE98A6}" sibTransId="{B9E63CD5-76FC-F740-8FA7-7E8CAFBF9814}"/>
    <dgm:cxn modelId="{4D3886B1-8260-E746-9373-D0CAB12EBADC}" type="presOf" srcId="{C4640786-7261-FB45-BAAA-D4C85C20503F}" destId="{FCD8C628-55D5-884A-ADB4-D46F3DD0EFE9}" srcOrd="0" destOrd="0" presId="urn:microsoft.com/office/officeart/2005/8/layout/radial5"/>
    <dgm:cxn modelId="{48786DB2-A26E-0B48-9B35-D4E197C2E6B8}" type="presOf" srcId="{D3113DFF-C7A5-3B42-836C-C540EB1DBA7D}" destId="{96D995F8-8103-314E-9742-E37F44373592}" srcOrd="0" destOrd="0" presId="urn:microsoft.com/office/officeart/2005/8/layout/radial5"/>
    <dgm:cxn modelId="{B31B71BA-A019-C74E-BB77-57DB42B5EEC3}" srcId="{83A4D9E6-7250-974E-9EB1-CB81F9242679}" destId="{9C93BADE-841A-2249-8142-E9CBE3CA8984}" srcOrd="2" destOrd="0" parTransId="{DA4CD101-F280-E94D-8EF4-8280805E9139}" sibTransId="{0D691D7F-8802-8249-8345-ED1D2B536A68}"/>
    <dgm:cxn modelId="{5BB331C1-39AF-244E-988E-BA3FD8A5BA61}" type="presOf" srcId="{20209C15-7018-9D4F-9CC7-74C80D5FC744}" destId="{77BA8834-82F1-064A-A9B4-E72D55F5FACB}" srcOrd="0" destOrd="0" presId="urn:microsoft.com/office/officeart/2005/8/layout/radial5"/>
    <dgm:cxn modelId="{05171DC2-9E9A-7846-8889-3705D0616FB8}" srcId="{83A4D9E6-7250-974E-9EB1-CB81F9242679}" destId="{0ECC9299-5AE1-B04E-835F-797086B72C57}" srcOrd="8" destOrd="0" parTransId="{47D42077-76D7-8A4E-9BFF-162F10F0C128}" sibTransId="{9F333EB6-2B03-C246-AEE9-97C7A4B8D89B}"/>
    <dgm:cxn modelId="{922ABEC2-CCB4-EE42-8BC3-7B950F73D4B6}" type="presOf" srcId="{DA4CD101-F280-E94D-8EF4-8280805E9139}" destId="{9F40ACF7-6335-EA4A-9A6B-E8DD11FA66E9}" srcOrd="0" destOrd="0" presId="urn:microsoft.com/office/officeart/2005/8/layout/radial5"/>
    <dgm:cxn modelId="{E66114C9-C0AF-2B4D-9B0C-4B5EF1052148}" srcId="{83A4D9E6-7250-974E-9EB1-CB81F9242679}" destId="{7BBFAC1A-5083-7D45-82AF-044169B08F0D}" srcOrd="1" destOrd="0" parTransId="{FFEB6B0B-CA47-6D4B-A23D-89A1EB7FFBDC}" sibTransId="{00A4FFE1-A1E4-9945-B745-A8B18823E30C}"/>
    <dgm:cxn modelId="{126915CD-0EF2-5B40-A770-56C3DB2BB43F}" type="presOf" srcId="{21380E71-3575-CB4B-B1D2-DE80437B1CE7}" destId="{24A1E412-B800-9C45-942F-49CABBD0D970}" srcOrd="0" destOrd="0" presId="urn:microsoft.com/office/officeart/2005/8/layout/radial5"/>
    <dgm:cxn modelId="{00A277D8-A3BE-D945-9B56-14981DB20DBF}" type="presOf" srcId="{2F7F16C2-EDB2-F749-8ADA-E016F197F96F}" destId="{03BBFD82-B99F-1049-8908-975105BC3DA1}" srcOrd="0" destOrd="0" presId="urn:microsoft.com/office/officeart/2005/8/layout/radial5"/>
    <dgm:cxn modelId="{D45884DC-985F-1346-B9C8-6D09DDB14879}" type="presOf" srcId="{D1802A31-2947-0848-8243-3B1F43A76704}" destId="{0F86B9A3-9CE5-0645-9A6E-7EBA0375C681}" srcOrd="1" destOrd="0" presId="urn:microsoft.com/office/officeart/2005/8/layout/radial5"/>
    <dgm:cxn modelId="{BE6F8FE3-8D5B-7A4B-A3B2-9D9D52F8A376}" type="presOf" srcId="{C4640786-7261-FB45-BAAA-D4C85C20503F}" destId="{4028A456-E058-2841-8837-DF82999D712D}" srcOrd="1" destOrd="0" presId="urn:microsoft.com/office/officeart/2005/8/layout/radial5"/>
    <dgm:cxn modelId="{25C7D9EF-A9A5-1141-B350-534BD5CCA804}" type="presOf" srcId="{2F7F16C2-EDB2-F749-8ADA-E016F197F96F}" destId="{7BD6DE33-E50E-F146-B472-835FFC413BE6}" srcOrd="1" destOrd="0" presId="urn:microsoft.com/office/officeart/2005/8/layout/radial5"/>
    <dgm:cxn modelId="{64D05DF7-0978-DB4B-A49E-AD809CE8472C}" type="presOf" srcId="{47D42077-76D7-8A4E-9BFF-162F10F0C128}" destId="{7AAB4C7E-3726-724D-BA1B-5550CD0374BD}" srcOrd="0" destOrd="0" presId="urn:microsoft.com/office/officeart/2005/8/layout/radial5"/>
    <dgm:cxn modelId="{6EA740FE-834F-B049-AB97-3C3EB28449CC}" srcId="{83A4D9E6-7250-974E-9EB1-CB81F9242679}" destId="{66FF3805-4FAE-FB40-9132-FEF6A8EFC132}" srcOrd="4" destOrd="0" parTransId="{66CDE9A9-7221-494C-AADB-2596E6B8AC3F}" sibTransId="{DEC28817-4D7F-DB4D-AEEF-9B2C09A9B07C}"/>
    <dgm:cxn modelId="{F1DCD475-AA8D-FF44-8423-39D4CCBE12A2}" type="presParOf" srcId="{2B6E8CBD-78DC-DB46-9F63-C0BCCA4C80F2}" destId="{8E740E2E-DCAB-6542-BF87-5089AB6AC5A2}" srcOrd="0" destOrd="0" presId="urn:microsoft.com/office/officeart/2005/8/layout/radial5"/>
    <dgm:cxn modelId="{EC5ACC9B-0353-C34B-90AC-70A31647631E}" type="presParOf" srcId="{2B6E8CBD-78DC-DB46-9F63-C0BCCA4C80F2}" destId="{F71BF182-4BE8-1344-A8E7-7F741A1BB95B}" srcOrd="1" destOrd="0" presId="urn:microsoft.com/office/officeart/2005/8/layout/radial5"/>
    <dgm:cxn modelId="{ACA31DD1-4010-8B44-8477-1EBA52743E60}" type="presParOf" srcId="{F71BF182-4BE8-1344-A8E7-7F741A1BB95B}" destId="{0F86B9A3-9CE5-0645-9A6E-7EBA0375C681}" srcOrd="0" destOrd="0" presId="urn:microsoft.com/office/officeart/2005/8/layout/radial5"/>
    <dgm:cxn modelId="{E5F1B40E-2116-2643-8DBD-9B107CFAF6F1}" type="presParOf" srcId="{2B6E8CBD-78DC-DB46-9F63-C0BCCA4C80F2}" destId="{FAA06FCE-C295-6B45-8FDA-D61C08A33401}" srcOrd="2" destOrd="0" presId="urn:microsoft.com/office/officeart/2005/8/layout/radial5"/>
    <dgm:cxn modelId="{0D481832-4350-654A-B10C-10BAF023F056}" type="presParOf" srcId="{2B6E8CBD-78DC-DB46-9F63-C0BCCA4C80F2}" destId="{7C676011-22B6-D247-BAF2-69461AC8B718}" srcOrd="3" destOrd="0" presId="urn:microsoft.com/office/officeart/2005/8/layout/radial5"/>
    <dgm:cxn modelId="{BF8E7F66-AFAD-E749-B079-148C41B9993A}" type="presParOf" srcId="{7C676011-22B6-D247-BAF2-69461AC8B718}" destId="{8D38EDE6-0D5F-E246-A743-E140573531AB}" srcOrd="0" destOrd="0" presId="urn:microsoft.com/office/officeart/2005/8/layout/radial5"/>
    <dgm:cxn modelId="{93CEDC89-2C41-5245-83E8-055E08293CF2}" type="presParOf" srcId="{2B6E8CBD-78DC-DB46-9F63-C0BCCA4C80F2}" destId="{80613495-634E-D141-A373-CC3542E27E80}" srcOrd="4" destOrd="0" presId="urn:microsoft.com/office/officeart/2005/8/layout/radial5"/>
    <dgm:cxn modelId="{38A61CF8-F9F9-DB4D-8336-8206DD235B26}" type="presParOf" srcId="{2B6E8CBD-78DC-DB46-9F63-C0BCCA4C80F2}" destId="{9F40ACF7-6335-EA4A-9A6B-E8DD11FA66E9}" srcOrd="5" destOrd="0" presId="urn:microsoft.com/office/officeart/2005/8/layout/radial5"/>
    <dgm:cxn modelId="{3CF2BC74-70D4-5A4D-BB38-FA9BB58E6E7B}" type="presParOf" srcId="{9F40ACF7-6335-EA4A-9A6B-E8DD11FA66E9}" destId="{D8C55B2C-9F77-9D4A-BA60-42F00DAA7762}" srcOrd="0" destOrd="0" presId="urn:microsoft.com/office/officeart/2005/8/layout/radial5"/>
    <dgm:cxn modelId="{AB3319EE-53DD-4C47-9242-13FB3AE47302}" type="presParOf" srcId="{2B6E8CBD-78DC-DB46-9F63-C0BCCA4C80F2}" destId="{C0189CCA-B064-3C4D-8114-756788CC407F}" srcOrd="6" destOrd="0" presId="urn:microsoft.com/office/officeart/2005/8/layout/radial5"/>
    <dgm:cxn modelId="{36A2C22F-F5EF-E440-B244-EAB254D1F476}" type="presParOf" srcId="{2B6E8CBD-78DC-DB46-9F63-C0BCCA4C80F2}" destId="{D27AAE4D-EB9D-FA40-953A-987C8DE3DFB3}" srcOrd="7" destOrd="0" presId="urn:microsoft.com/office/officeart/2005/8/layout/radial5"/>
    <dgm:cxn modelId="{5F066519-4FA5-184E-B565-F2B4CD66D865}" type="presParOf" srcId="{D27AAE4D-EB9D-FA40-953A-987C8DE3DFB3}" destId="{1D01D6DB-D870-094B-84CD-80E7B3CB4BB0}" srcOrd="0" destOrd="0" presId="urn:microsoft.com/office/officeart/2005/8/layout/radial5"/>
    <dgm:cxn modelId="{08158725-4A91-8844-925A-953CAC3AF271}" type="presParOf" srcId="{2B6E8CBD-78DC-DB46-9F63-C0BCCA4C80F2}" destId="{37EDE4E8-0C9A-BE48-9CA5-788A17AC0DFD}" srcOrd="8" destOrd="0" presId="urn:microsoft.com/office/officeart/2005/8/layout/radial5"/>
    <dgm:cxn modelId="{EC7E1741-80B5-C04E-AD92-ED520103CFF7}" type="presParOf" srcId="{2B6E8CBD-78DC-DB46-9F63-C0BCCA4C80F2}" destId="{26C983E9-D1AB-7546-B047-BB6E971C0A2D}" srcOrd="9" destOrd="0" presId="urn:microsoft.com/office/officeart/2005/8/layout/radial5"/>
    <dgm:cxn modelId="{8598207A-CA61-0A4B-B245-C7D6B7FCFABD}" type="presParOf" srcId="{26C983E9-D1AB-7546-B047-BB6E971C0A2D}" destId="{97435B37-5A4F-554B-95EB-9C6A41A34890}" srcOrd="0" destOrd="0" presId="urn:microsoft.com/office/officeart/2005/8/layout/radial5"/>
    <dgm:cxn modelId="{0CCAEDC1-70DE-6C48-B749-73A8E9726B52}" type="presParOf" srcId="{2B6E8CBD-78DC-DB46-9F63-C0BCCA4C80F2}" destId="{6C419044-6B42-354D-95C3-0A6ABEAE1BC7}" srcOrd="10" destOrd="0" presId="urn:microsoft.com/office/officeart/2005/8/layout/radial5"/>
    <dgm:cxn modelId="{15507423-F1A4-254F-9B61-7B9CABFD5972}" type="presParOf" srcId="{2B6E8CBD-78DC-DB46-9F63-C0BCCA4C80F2}" destId="{FCD8C628-55D5-884A-ADB4-D46F3DD0EFE9}" srcOrd="11" destOrd="0" presId="urn:microsoft.com/office/officeart/2005/8/layout/radial5"/>
    <dgm:cxn modelId="{784D4F1A-AB11-7E4E-94F0-3800BE6126D0}" type="presParOf" srcId="{FCD8C628-55D5-884A-ADB4-D46F3DD0EFE9}" destId="{4028A456-E058-2841-8837-DF82999D712D}" srcOrd="0" destOrd="0" presId="urn:microsoft.com/office/officeart/2005/8/layout/radial5"/>
    <dgm:cxn modelId="{C249A2C6-B9EA-4B4C-9F21-6FF70AA7BBC7}" type="presParOf" srcId="{2B6E8CBD-78DC-DB46-9F63-C0BCCA4C80F2}" destId="{96D995F8-8103-314E-9742-E37F44373592}" srcOrd="12" destOrd="0" presId="urn:microsoft.com/office/officeart/2005/8/layout/radial5"/>
    <dgm:cxn modelId="{ADB34836-D812-4049-AE7F-6ACBB73E9106}" type="presParOf" srcId="{2B6E8CBD-78DC-DB46-9F63-C0BCCA4C80F2}" destId="{03BBFD82-B99F-1049-8908-975105BC3DA1}" srcOrd="13" destOrd="0" presId="urn:microsoft.com/office/officeart/2005/8/layout/radial5"/>
    <dgm:cxn modelId="{E0B443A9-A016-EC4F-92F5-126506157E82}" type="presParOf" srcId="{03BBFD82-B99F-1049-8908-975105BC3DA1}" destId="{7BD6DE33-E50E-F146-B472-835FFC413BE6}" srcOrd="0" destOrd="0" presId="urn:microsoft.com/office/officeart/2005/8/layout/radial5"/>
    <dgm:cxn modelId="{AAE8EDE8-C179-7B47-A44A-F88CD98B6BCE}" type="presParOf" srcId="{2B6E8CBD-78DC-DB46-9F63-C0BCCA4C80F2}" destId="{706031CC-096E-9F4C-8E74-0C32C5427D0A}" srcOrd="14" destOrd="0" presId="urn:microsoft.com/office/officeart/2005/8/layout/radial5"/>
    <dgm:cxn modelId="{4F97AA5F-D977-5A4B-89F4-8083BC20EDDA}" type="presParOf" srcId="{2B6E8CBD-78DC-DB46-9F63-C0BCCA4C80F2}" destId="{77BA8834-82F1-064A-A9B4-E72D55F5FACB}" srcOrd="15" destOrd="0" presId="urn:microsoft.com/office/officeart/2005/8/layout/radial5"/>
    <dgm:cxn modelId="{AB40A6A1-0CC2-8C4D-A0CE-CEBB8BEEBD6D}" type="presParOf" srcId="{77BA8834-82F1-064A-A9B4-E72D55F5FACB}" destId="{4C017935-D8ED-1C4C-8B44-6D3E4F11E33C}" srcOrd="0" destOrd="0" presId="urn:microsoft.com/office/officeart/2005/8/layout/radial5"/>
    <dgm:cxn modelId="{C3C445F9-C75D-344F-8C35-805F1BD70D05}" type="presParOf" srcId="{2B6E8CBD-78DC-DB46-9F63-C0BCCA4C80F2}" destId="{24A1E412-B800-9C45-942F-49CABBD0D970}" srcOrd="16" destOrd="0" presId="urn:microsoft.com/office/officeart/2005/8/layout/radial5"/>
    <dgm:cxn modelId="{E5FD009A-903D-C14E-940E-D0F71EA7C259}" type="presParOf" srcId="{2B6E8CBD-78DC-DB46-9F63-C0BCCA4C80F2}" destId="{7AAB4C7E-3726-724D-BA1B-5550CD0374BD}" srcOrd="17" destOrd="0" presId="urn:microsoft.com/office/officeart/2005/8/layout/radial5"/>
    <dgm:cxn modelId="{17430110-31CF-9645-B89B-0C29F1F592C8}" type="presParOf" srcId="{7AAB4C7E-3726-724D-BA1B-5550CD0374BD}" destId="{91A52215-F890-F44B-87F3-BB572AFEC052}" srcOrd="0" destOrd="0" presId="urn:microsoft.com/office/officeart/2005/8/layout/radial5"/>
    <dgm:cxn modelId="{9CA3F9A3-37EC-6C4C-91C5-970481EE5F59}" type="presParOf" srcId="{2B6E8CBD-78DC-DB46-9F63-C0BCCA4C80F2}" destId="{12FC7FEE-5883-4A46-8B0F-CD39C49B1B45}" srcOrd="1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2C565-AFCD-F447-AA72-0314B6629FE1}">
      <dsp:nvSpPr>
        <dsp:cNvPr id="0" name=""/>
        <dsp:cNvSpPr/>
      </dsp:nvSpPr>
      <dsp:spPr>
        <a:xfrm>
          <a:off x="0" y="18063"/>
          <a:ext cx="8128000" cy="8154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Stability &amp; Productivity</a:t>
          </a:r>
        </a:p>
      </dsp:txBody>
      <dsp:txXfrm>
        <a:off x="39809" y="57872"/>
        <a:ext cx="8048382" cy="735872"/>
      </dsp:txXfrm>
    </dsp:sp>
    <dsp:sp modelId="{BAFCF257-8A54-3645-88F3-9F72B3294B75}">
      <dsp:nvSpPr>
        <dsp:cNvPr id="0" name=""/>
        <dsp:cNvSpPr/>
      </dsp:nvSpPr>
      <dsp:spPr>
        <a:xfrm>
          <a:off x="0" y="931473"/>
          <a:ext cx="8128000" cy="8154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Risk reduction</a:t>
          </a:r>
        </a:p>
      </dsp:txBody>
      <dsp:txXfrm>
        <a:off x="39809" y="971282"/>
        <a:ext cx="8048382" cy="735872"/>
      </dsp:txXfrm>
    </dsp:sp>
    <dsp:sp modelId="{CE40D7A8-399A-2845-8631-8D89B39B21A5}">
      <dsp:nvSpPr>
        <dsp:cNvPr id="0" name=""/>
        <dsp:cNvSpPr/>
      </dsp:nvSpPr>
      <dsp:spPr>
        <a:xfrm>
          <a:off x="0" y="1844883"/>
          <a:ext cx="8128000" cy="81549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Performance Improvement</a:t>
          </a:r>
        </a:p>
      </dsp:txBody>
      <dsp:txXfrm>
        <a:off x="39809" y="1884692"/>
        <a:ext cx="8048382" cy="735872"/>
      </dsp:txXfrm>
    </dsp:sp>
    <dsp:sp modelId="{428FC712-04C4-B042-8B5F-2285FD2A2FFE}">
      <dsp:nvSpPr>
        <dsp:cNvPr id="0" name=""/>
        <dsp:cNvSpPr/>
      </dsp:nvSpPr>
      <dsp:spPr>
        <a:xfrm>
          <a:off x="0" y="2758293"/>
          <a:ext cx="8128000" cy="8154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Organisational Growth</a:t>
          </a:r>
        </a:p>
      </dsp:txBody>
      <dsp:txXfrm>
        <a:off x="39809" y="2798102"/>
        <a:ext cx="8048382" cy="735872"/>
      </dsp:txXfrm>
    </dsp:sp>
    <dsp:sp modelId="{521D9887-8FB7-9743-AC77-33D3BD40179B}">
      <dsp:nvSpPr>
        <dsp:cNvPr id="0" name=""/>
        <dsp:cNvSpPr/>
      </dsp:nvSpPr>
      <dsp:spPr>
        <a:xfrm>
          <a:off x="0" y="3671703"/>
          <a:ext cx="8128000" cy="81549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Reputation</a:t>
          </a:r>
        </a:p>
      </dsp:txBody>
      <dsp:txXfrm>
        <a:off x="39809" y="3711512"/>
        <a:ext cx="8048382" cy="735872"/>
      </dsp:txXfrm>
    </dsp:sp>
    <dsp:sp modelId="{A3B8516F-F037-914C-9B82-5E18326AE954}">
      <dsp:nvSpPr>
        <dsp:cNvPr id="0" name=""/>
        <dsp:cNvSpPr/>
      </dsp:nvSpPr>
      <dsp:spPr>
        <a:xfrm>
          <a:off x="0" y="4585113"/>
          <a:ext cx="8128000" cy="8154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400" kern="1200" dirty="0"/>
            <a:t>Trust</a:t>
          </a:r>
        </a:p>
      </dsp:txBody>
      <dsp:txXfrm>
        <a:off x="39809" y="4624922"/>
        <a:ext cx="8048382" cy="735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40E2E-DCAB-6542-BF87-5089AB6AC5A2}">
      <dsp:nvSpPr>
        <dsp:cNvPr id="0" name=""/>
        <dsp:cNvSpPr/>
      </dsp:nvSpPr>
      <dsp:spPr>
        <a:xfrm>
          <a:off x="3777620" y="2552131"/>
          <a:ext cx="1691997" cy="16919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Governance</a:t>
          </a:r>
        </a:p>
      </dsp:txBody>
      <dsp:txXfrm>
        <a:off x="4025407" y="2799918"/>
        <a:ext cx="1196423" cy="1196423"/>
      </dsp:txXfrm>
    </dsp:sp>
    <dsp:sp modelId="{F71BF182-4BE8-1344-A8E7-7F741A1BB95B}">
      <dsp:nvSpPr>
        <dsp:cNvPr id="0" name=""/>
        <dsp:cNvSpPr/>
      </dsp:nvSpPr>
      <dsp:spPr>
        <a:xfrm rot="16200000">
          <a:off x="4374220" y="1795555"/>
          <a:ext cx="498797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4449040" y="1990426"/>
        <a:ext cx="349158" cy="360155"/>
      </dsp:txXfrm>
    </dsp:sp>
    <dsp:sp modelId="{FAA06FCE-C295-6B45-8FDA-D61C08A33401}">
      <dsp:nvSpPr>
        <dsp:cNvPr id="0" name=""/>
        <dsp:cNvSpPr/>
      </dsp:nvSpPr>
      <dsp:spPr>
        <a:xfrm>
          <a:off x="3633617" y="-188992"/>
          <a:ext cx="1980003" cy="17999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Purpose &amp; Strategy</a:t>
          </a:r>
        </a:p>
      </dsp:txBody>
      <dsp:txXfrm>
        <a:off x="3923582" y="74611"/>
        <a:ext cx="1400073" cy="1272790"/>
      </dsp:txXfrm>
    </dsp:sp>
    <dsp:sp modelId="{7C676011-22B6-D247-BAF2-69461AC8B718}">
      <dsp:nvSpPr>
        <dsp:cNvPr id="0" name=""/>
        <dsp:cNvSpPr/>
      </dsp:nvSpPr>
      <dsp:spPr>
        <a:xfrm rot="18600000">
          <a:off x="5209821" y="2112944"/>
          <a:ext cx="480716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235579" y="2288233"/>
        <a:ext cx="336501" cy="360155"/>
      </dsp:txXfrm>
    </dsp:sp>
    <dsp:sp modelId="{80613495-634E-D141-A373-CC3542E27E80}">
      <dsp:nvSpPr>
        <dsp:cNvPr id="0" name=""/>
        <dsp:cNvSpPr/>
      </dsp:nvSpPr>
      <dsp:spPr>
        <a:xfrm>
          <a:off x="5360867" y="439674"/>
          <a:ext cx="1980003" cy="17999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Roles &amp; Responsibilities</a:t>
          </a:r>
        </a:p>
      </dsp:txBody>
      <dsp:txXfrm>
        <a:off x="5650832" y="703277"/>
        <a:ext cx="1400073" cy="1272790"/>
      </dsp:txXfrm>
    </dsp:sp>
    <dsp:sp modelId="{9F40ACF7-6335-EA4A-9A6B-E8DD11FA66E9}">
      <dsp:nvSpPr>
        <dsp:cNvPr id="0" name=""/>
        <dsp:cNvSpPr/>
      </dsp:nvSpPr>
      <dsp:spPr>
        <a:xfrm rot="21000000">
          <a:off x="5638404" y="2879150"/>
          <a:ext cx="452749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639436" y="3010994"/>
        <a:ext cx="316924" cy="360155"/>
      </dsp:txXfrm>
    </dsp:sp>
    <dsp:sp modelId="{C0189CCA-B064-3C4D-8114-756788CC407F}">
      <dsp:nvSpPr>
        <dsp:cNvPr id="0" name=""/>
        <dsp:cNvSpPr/>
      </dsp:nvSpPr>
      <dsp:spPr>
        <a:xfrm>
          <a:off x="6279918" y="2031517"/>
          <a:ext cx="1980003" cy="17999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Board Composition</a:t>
          </a:r>
        </a:p>
      </dsp:txBody>
      <dsp:txXfrm>
        <a:off x="6569883" y="2295120"/>
        <a:ext cx="1400073" cy="1272790"/>
      </dsp:txXfrm>
    </dsp:sp>
    <dsp:sp modelId="{D27AAE4D-EB9D-FA40-953A-987C8DE3DFB3}">
      <dsp:nvSpPr>
        <dsp:cNvPr id="0" name=""/>
        <dsp:cNvSpPr/>
      </dsp:nvSpPr>
      <dsp:spPr>
        <a:xfrm rot="1800000">
          <a:off x="5492095" y="3733462"/>
          <a:ext cx="464350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501427" y="3818687"/>
        <a:ext cx="325045" cy="360155"/>
      </dsp:txXfrm>
    </dsp:sp>
    <dsp:sp modelId="{37EDE4E8-0C9A-BE48-9CA5-788A17AC0DFD}">
      <dsp:nvSpPr>
        <dsp:cNvPr id="0" name=""/>
        <dsp:cNvSpPr/>
      </dsp:nvSpPr>
      <dsp:spPr>
        <a:xfrm>
          <a:off x="5960735" y="3841693"/>
          <a:ext cx="1980003" cy="17999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Risk Management</a:t>
          </a:r>
        </a:p>
      </dsp:txBody>
      <dsp:txXfrm>
        <a:off x="6250700" y="4105296"/>
        <a:ext cx="1400073" cy="1272790"/>
      </dsp:txXfrm>
    </dsp:sp>
    <dsp:sp modelId="{26C983E9-D1AB-7546-B047-BB6E971C0A2D}">
      <dsp:nvSpPr>
        <dsp:cNvPr id="0" name=""/>
        <dsp:cNvSpPr/>
      </dsp:nvSpPr>
      <dsp:spPr>
        <a:xfrm rot="4200000">
          <a:off x="4820602" y="4317670"/>
          <a:ext cx="493880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4869346" y="4368107"/>
        <a:ext cx="345716" cy="360155"/>
      </dsp:txXfrm>
    </dsp:sp>
    <dsp:sp modelId="{6C419044-6B42-354D-95C3-0A6ABEAE1BC7}">
      <dsp:nvSpPr>
        <dsp:cNvPr id="0" name=""/>
        <dsp:cNvSpPr/>
      </dsp:nvSpPr>
      <dsp:spPr>
        <a:xfrm>
          <a:off x="4552668" y="5023202"/>
          <a:ext cx="1980003" cy="179999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Performance</a:t>
          </a:r>
        </a:p>
      </dsp:txBody>
      <dsp:txXfrm>
        <a:off x="4842633" y="5286805"/>
        <a:ext cx="1400073" cy="1272790"/>
      </dsp:txXfrm>
    </dsp:sp>
    <dsp:sp modelId="{FCD8C628-55D5-884A-ADB4-D46F3DD0EFE9}">
      <dsp:nvSpPr>
        <dsp:cNvPr id="0" name=""/>
        <dsp:cNvSpPr/>
      </dsp:nvSpPr>
      <dsp:spPr>
        <a:xfrm rot="6600000">
          <a:off x="3932755" y="4317670"/>
          <a:ext cx="493880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4032175" y="4368107"/>
        <a:ext cx="345716" cy="360155"/>
      </dsp:txXfrm>
    </dsp:sp>
    <dsp:sp modelId="{96D995F8-8103-314E-9742-E37F44373592}">
      <dsp:nvSpPr>
        <dsp:cNvPr id="0" name=""/>
        <dsp:cNvSpPr/>
      </dsp:nvSpPr>
      <dsp:spPr>
        <a:xfrm>
          <a:off x="2714566" y="5023202"/>
          <a:ext cx="1980003" cy="17999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Transparency &amp; Accountability</a:t>
          </a:r>
        </a:p>
      </dsp:txBody>
      <dsp:txXfrm>
        <a:off x="3004531" y="5286805"/>
        <a:ext cx="1400073" cy="1272790"/>
      </dsp:txXfrm>
    </dsp:sp>
    <dsp:sp modelId="{03BBFD82-B99F-1049-8908-975105BC3DA1}">
      <dsp:nvSpPr>
        <dsp:cNvPr id="0" name=""/>
        <dsp:cNvSpPr/>
      </dsp:nvSpPr>
      <dsp:spPr>
        <a:xfrm rot="9000000">
          <a:off x="3290792" y="3733462"/>
          <a:ext cx="464350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3420765" y="3818687"/>
        <a:ext cx="325045" cy="360155"/>
      </dsp:txXfrm>
    </dsp:sp>
    <dsp:sp modelId="{706031CC-096E-9F4C-8E74-0C32C5427D0A}">
      <dsp:nvSpPr>
        <dsp:cNvPr id="0" name=""/>
        <dsp:cNvSpPr/>
      </dsp:nvSpPr>
      <dsp:spPr>
        <a:xfrm>
          <a:off x="1306499" y="3841693"/>
          <a:ext cx="1980003" cy="179999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Stakeholder Engagement</a:t>
          </a:r>
        </a:p>
      </dsp:txBody>
      <dsp:txXfrm>
        <a:off x="1596464" y="4105296"/>
        <a:ext cx="1400073" cy="1272790"/>
      </dsp:txXfrm>
    </dsp:sp>
    <dsp:sp modelId="{77BA8834-82F1-064A-A9B4-E72D55F5FACB}">
      <dsp:nvSpPr>
        <dsp:cNvPr id="0" name=""/>
        <dsp:cNvSpPr/>
      </dsp:nvSpPr>
      <dsp:spPr>
        <a:xfrm rot="11400000">
          <a:off x="3156084" y="2879150"/>
          <a:ext cx="452749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3290877" y="3010994"/>
        <a:ext cx="316924" cy="360155"/>
      </dsp:txXfrm>
    </dsp:sp>
    <dsp:sp modelId="{24A1E412-B800-9C45-942F-49CABBD0D970}">
      <dsp:nvSpPr>
        <dsp:cNvPr id="0" name=""/>
        <dsp:cNvSpPr/>
      </dsp:nvSpPr>
      <dsp:spPr>
        <a:xfrm>
          <a:off x="987316" y="2031517"/>
          <a:ext cx="1980003" cy="17999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Conduct &amp; Compliance</a:t>
          </a:r>
        </a:p>
      </dsp:txBody>
      <dsp:txXfrm>
        <a:off x="1277281" y="2295120"/>
        <a:ext cx="1400073" cy="1272790"/>
      </dsp:txXfrm>
    </dsp:sp>
    <dsp:sp modelId="{7AAB4C7E-3726-724D-BA1B-5550CD0374BD}">
      <dsp:nvSpPr>
        <dsp:cNvPr id="0" name=""/>
        <dsp:cNvSpPr/>
      </dsp:nvSpPr>
      <dsp:spPr>
        <a:xfrm rot="13800000">
          <a:off x="3556700" y="2112944"/>
          <a:ext cx="480716" cy="60025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 rot="10800000">
        <a:off x="3675157" y="2288233"/>
        <a:ext cx="336501" cy="360155"/>
      </dsp:txXfrm>
    </dsp:sp>
    <dsp:sp modelId="{12FC7FEE-5883-4A46-8B0F-CD39C49B1B45}">
      <dsp:nvSpPr>
        <dsp:cNvPr id="0" name=""/>
        <dsp:cNvSpPr/>
      </dsp:nvSpPr>
      <dsp:spPr>
        <a:xfrm>
          <a:off x="1906367" y="439674"/>
          <a:ext cx="1980003" cy="179999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Culture</a:t>
          </a:r>
        </a:p>
      </dsp:txBody>
      <dsp:txXfrm>
        <a:off x="2196332" y="703277"/>
        <a:ext cx="1400073" cy="1272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89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7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8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60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80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39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51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563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2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1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8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8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0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6/5/2022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3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1B8F32D-D8B6-4B9E-9CBF-DCAC30B7B93D}" type="datetimeFigureOut">
              <a:rPr lang="en-US" smtClean="0"/>
              <a:pPr/>
              <a:t>6/5/2022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463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94628D-9DA4-438B-9138-41306E8E0B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0193" r="-1" b="-1"/>
          <a:stretch/>
        </p:blipFill>
        <p:spPr>
          <a:xfrm>
            <a:off x="0" y="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685590-A28C-CC45-8109-8DF5D5C33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799418"/>
            <a:ext cx="5613398" cy="29293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600" dirty="0">
                <a:solidFill>
                  <a:srgbClr val="FFFFFF"/>
                </a:solidFill>
              </a:rPr>
              <a:t>Governance</a:t>
            </a:r>
            <a:r>
              <a:rPr lang="en-US" sz="6600" dirty="0">
                <a:solidFill>
                  <a:srgbClr val="FFFFFF"/>
                </a:solidFill>
                <a:effectLst/>
              </a:rPr>
              <a:t> </a:t>
            </a:r>
            <a:endParaRPr lang="en-US" sz="66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C25CE1-2B34-6647-8091-0126CF188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3260437"/>
            <a:ext cx="5533671" cy="27680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2800" dirty="0">
                <a:solidFill>
                  <a:srgbClr val="FFFFFF"/>
                </a:solidFill>
              </a:rPr>
              <a:t>FPA-SKPA </a:t>
            </a:r>
            <a:r>
              <a:rPr lang="en-US" sz="2800" dirty="0" err="1">
                <a:solidFill>
                  <a:srgbClr val="FFFFFF"/>
                </a:solidFill>
              </a:rPr>
              <a:t>Programme</a:t>
            </a:r>
            <a:endParaRPr lang="en-US" sz="2800" dirty="0">
              <a:solidFill>
                <a:srgbClr val="FFFFFF"/>
              </a:solidFill>
            </a:endParaRPr>
          </a:p>
          <a:p>
            <a:pPr algn="r"/>
            <a:r>
              <a:rPr lang="en-US" sz="2800" dirty="0">
                <a:solidFill>
                  <a:srgbClr val="FFFFFF"/>
                </a:solidFill>
              </a:rPr>
              <a:t>GMME</a:t>
            </a:r>
          </a:p>
          <a:p>
            <a:pPr algn="r"/>
            <a:r>
              <a:rPr lang="en-US" sz="2800" dirty="0">
                <a:solidFill>
                  <a:srgbClr val="FFFFFF"/>
                </a:solidFill>
              </a:rPr>
              <a:t>Lasantha </a:t>
            </a:r>
            <a:r>
              <a:rPr lang="en-US" sz="2800" dirty="0" err="1">
                <a:solidFill>
                  <a:srgbClr val="FFFFFF"/>
                </a:solidFill>
              </a:rPr>
              <a:t>Wickremesooriya</a:t>
            </a:r>
            <a:endParaRPr lang="en-US" sz="2800" dirty="0">
              <a:solidFill>
                <a:srgbClr val="FFFFFF"/>
              </a:solidFill>
            </a:endParaRPr>
          </a:p>
          <a:p>
            <a:pPr algn="r"/>
            <a:r>
              <a:rPr lang="en-US" sz="2800" dirty="0">
                <a:solidFill>
                  <a:srgbClr val="FFFFFF"/>
                </a:solidFill>
              </a:rPr>
              <a:t>Consultant Strategist</a:t>
            </a:r>
          </a:p>
          <a:p>
            <a:pPr algn="r"/>
            <a:endParaRPr lang="en-US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8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083843-BA01-6B42-930D-F6557D9AF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23" y="2245945"/>
            <a:ext cx="3174999" cy="2586242"/>
          </a:xfrm>
        </p:spPr>
        <p:txBody>
          <a:bodyPr>
            <a:normAutofit fontScale="90000"/>
          </a:bodyPr>
          <a:lstStyle/>
          <a:p>
            <a:r>
              <a:rPr lang="en-GB" sz="4400" b="1" dirty="0"/>
              <a:t>Benefits of </a:t>
            </a:r>
            <a:br>
              <a:rPr lang="en-GB" sz="4400" b="1" dirty="0"/>
            </a:br>
            <a:r>
              <a:rPr lang="en-GB" sz="4400" b="1" dirty="0"/>
              <a:t>good </a:t>
            </a:r>
            <a:br>
              <a:rPr lang="en-GB" sz="4400" b="1" dirty="0"/>
            </a:br>
            <a:r>
              <a:rPr lang="en-GB" sz="4400" b="1" dirty="0"/>
              <a:t>governance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7D9B851-CAB6-4640-9540-A0BFDDC27E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9321229"/>
              </p:ext>
            </p:extLst>
          </p:nvPr>
        </p:nvGraphicFramePr>
        <p:xfrm>
          <a:off x="3703782" y="8297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18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C2C565-AFCD-F447-AA72-0314B6629F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01C2C565-AFCD-F447-AA72-0314B6629F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AFCF257-8A54-3645-88F3-9F72B3294B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BAFCF257-8A54-3645-88F3-9F72B3294B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E40D7A8-399A-2845-8631-8D89B39B2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CE40D7A8-399A-2845-8631-8D89B39B21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8FC712-04C4-B042-8B5F-2285FD2A2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28FC712-04C4-B042-8B5F-2285FD2A2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21D9887-8FB7-9743-AC77-33D3BD4017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521D9887-8FB7-9743-AC77-33D3BD4017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3B8516F-F037-914C-9B82-5E18326AE9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A3B8516F-F037-914C-9B82-5E18326AE9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C057B5F-53CE-3A4D-83DD-5469E837F5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5967544"/>
              </p:ext>
            </p:extLst>
          </p:nvPr>
        </p:nvGraphicFramePr>
        <p:xfrm>
          <a:off x="2507227" y="111897"/>
          <a:ext cx="9247238" cy="6634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ouble Wave 2">
            <a:extLst>
              <a:ext uri="{FF2B5EF4-FFF2-40B4-BE49-F238E27FC236}">
                <a16:creationId xmlns:a16="http://schemas.microsoft.com/office/drawing/2014/main" id="{C1A7CD04-B5CE-F446-8DB6-65BAFB7B5880}"/>
              </a:ext>
            </a:extLst>
          </p:cNvPr>
          <p:cNvSpPr/>
          <p:nvPr/>
        </p:nvSpPr>
        <p:spPr>
          <a:xfrm rot="19978063">
            <a:off x="249382" y="877087"/>
            <a:ext cx="3971637" cy="1052946"/>
          </a:xfrm>
          <a:prstGeom prst="doubleWave">
            <a:avLst/>
          </a:prstGeom>
          <a:solidFill>
            <a:schemeClr val="tx2"/>
          </a:solidFill>
          <a:ln>
            <a:solidFill>
              <a:schemeClr val="tx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Governance Principles</a:t>
            </a:r>
            <a:endParaRPr lang="en-GB" sz="32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392230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740E2E-DCAB-6542-BF87-5089AB6AC5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8E740E2E-DCAB-6542-BF87-5089AB6AC5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71BF182-4BE8-1344-A8E7-7F741A1BB9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1000"/>
                                        <p:tgtEl>
                                          <p:spTgt spid="2">
                                            <p:graphicEl>
                                              <a:dgm id="{F71BF182-4BE8-1344-A8E7-7F741A1BB9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AA06FCE-C295-6B45-8FDA-D61C08A33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1000"/>
                                        <p:tgtEl>
                                          <p:spTgt spid="2">
                                            <p:graphicEl>
                                              <a:dgm id="{FAA06FCE-C295-6B45-8FDA-D61C08A334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C676011-22B6-D247-BAF2-69461AC8B7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1000"/>
                                        <p:tgtEl>
                                          <p:spTgt spid="2">
                                            <p:graphicEl>
                                              <a:dgm id="{7C676011-22B6-D247-BAF2-69461AC8B7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613495-634E-D141-A373-CC3542E27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1000"/>
                                        <p:tgtEl>
                                          <p:spTgt spid="2">
                                            <p:graphicEl>
                                              <a:dgm id="{80613495-634E-D141-A373-CC3542E27E8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F40ACF7-6335-EA4A-9A6B-E8DD11FA66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1000"/>
                                        <p:tgtEl>
                                          <p:spTgt spid="2">
                                            <p:graphicEl>
                                              <a:dgm id="{9F40ACF7-6335-EA4A-9A6B-E8DD11FA66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0189CCA-B064-3C4D-8114-756788CC40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1000"/>
                                        <p:tgtEl>
                                          <p:spTgt spid="2">
                                            <p:graphicEl>
                                              <a:dgm id="{C0189CCA-B064-3C4D-8114-756788CC40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7AAE4D-EB9D-FA40-953A-987C8DE3DF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1000"/>
                                        <p:tgtEl>
                                          <p:spTgt spid="2">
                                            <p:graphicEl>
                                              <a:dgm id="{D27AAE4D-EB9D-FA40-953A-987C8DE3DF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7EDE4E8-0C9A-BE48-9CA5-788A17AC0D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1000"/>
                                        <p:tgtEl>
                                          <p:spTgt spid="2">
                                            <p:graphicEl>
                                              <a:dgm id="{37EDE4E8-0C9A-BE48-9CA5-788A17AC0D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C983E9-D1AB-7546-B047-BB6E971C0A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1000"/>
                                        <p:tgtEl>
                                          <p:spTgt spid="2">
                                            <p:graphicEl>
                                              <a:dgm id="{26C983E9-D1AB-7546-B047-BB6E971C0A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C419044-6B42-354D-95C3-0A6ABEAE1B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1000"/>
                                        <p:tgtEl>
                                          <p:spTgt spid="2">
                                            <p:graphicEl>
                                              <a:dgm id="{6C419044-6B42-354D-95C3-0A6ABEAE1B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D8C628-55D5-884A-ADB4-D46F3DD0E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1000"/>
                                        <p:tgtEl>
                                          <p:spTgt spid="2">
                                            <p:graphicEl>
                                              <a:dgm id="{FCD8C628-55D5-884A-ADB4-D46F3DD0EF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D995F8-8103-314E-9742-E37F44373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1000"/>
                                        <p:tgtEl>
                                          <p:spTgt spid="2">
                                            <p:graphicEl>
                                              <a:dgm id="{96D995F8-8103-314E-9742-E37F44373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BBFD82-B99F-1049-8908-975105BC3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1000"/>
                                        <p:tgtEl>
                                          <p:spTgt spid="2">
                                            <p:graphicEl>
                                              <a:dgm id="{03BBFD82-B99F-1049-8908-975105BC3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06031CC-096E-9F4C-8E74-0C32C5427D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3" dur="1000"/>
                                        <p:tgtEl>
                                          <p:spTgt spid="2">
                                            <p:graphicEl>
                                              <a:dgm id="{706031CC-096E-9F4C-8E74-0C32C5427D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7BA8834-82F1-064A-A9B4-E72D55F5F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1000"/>
                                        <p:tgtEl>
                                          <p:spTgt spid="2">
                                            <p:graphicEl>
                                              <a:dgm id="{77BA8834-82F1-064A-A9B4-E72D55F5FA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4A1E412-B800-9C45-942F-49CABBD0D9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1" dur="1000"/>
                                        <p:tgtEl>
                                          <p:spTgt spid="2">
                                            <p:graphicEl>
                                              <a:dgm id="{24A1E412-B800-9C45-942F-49CABBD0D9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AAB4C7E-3726-724D-BA1B-5550CD0374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5" dur="1000"/>
                                        <p:tgtEl>
                                          <p:spTgt spid="2">
                                            <p:graphicEl>
                                              <a:dgm id="{7AAB4C7E-3726-724D-BA1B-5550CD0374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FC7FEE-5883-4A46-8B0F-CD39C49B1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9" dur="1000"/>
                                        <p:tgtEl>
                                          <p:spTgt spid="2">
                                            <p:graphicEl>
                                              <a:dgm id="{12FC7FEE-5883-4A46-8B0F-CD39C49B1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8BD78ED-75E1-4879-B369-BC61F7C45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D7308B-2AFD-B449-AFF6-392AF5C04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2399" y="2013856"/>
            <a:ext cx="7197726" cy="36684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800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570669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F43132E-D4DF-4A83-9344-A782D0F5D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CC95DF-2BE5-754B-BAF0-90046763D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875" y="1212935"/>
            <a:ext cx="6020177" cy="4432130"/>
          </a:xfrm>
        </p:spPr>
        <p:txBody>
          <a:bodyPr anchor="ctr">
            <a:normAutofit/>
          </a:bodyPr>
          <a:lstStyle/>
          <a:p>
            <a:r>
              <a:rPr lang="en-GB" sz="6600"/>
              <a:t>What is Governance 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AA24BC1-1577-4586-AD7A-417660E37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1E78ED62-3161-D842-90A7-1F4E7DE46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12" b="96163" l="10000" r="90000">
                        <a14:foregroundMark x1="48500" y1="7675" x2="48500" y2="7675"/>
                        <a14:foregroundMark x1="56500" y1="43341" x2="56500" y2="43341"/>
                        <a14:foregroundMark x1="57000" y1="42889" x2="57000" y2="42889"/>
                        <a14:foregroundMark x1="52500" y1="42664" x2="52500" y2="42664"/>
                        <a14:foregroundMark x1="44500" y1="41309" x2="44500" y2="41309"/>
                        <a14:foregroundMark x1="34833" y1="52144" x2="34833" y2="52144"/>
                        <a14:foregroundMark x1="37333" y1="51242" x2="37333" y2="51242"/>
                        <a14:foregroundMark x1="45333" y1="51467" x2="45333" y2="51467"/>
                        <a14:foregroundMark x1="55500" y1="53047" x2="55500" y2="53047"/>
                        <a14:foregroundMark x1="66333" y1="52370" x2="66333" y2="52370"/>
                        <a14:foregroundMark x1="62833" y1="91422" x2="62833" y2="91422"/>
                        <a14:foregroundMark x1="42167" y1="96163" x2="42167" y2="96163"/>
                        <a14:foregroundMark x1="50667" y1="3612" x2="50667" y2="3612"/>
                        <a14:foregroundMark x1="59500" y1="53950" x2="59500" y2="53950"/>
                        <a14:foregroundMark x1="51667" y1="54402" x2="51667" y2="5440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06509" y="2109066"/>
            <a:ext cx="3575442" cy="263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86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F43132E-D4DF-4A83-9344-A782D0F5D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ECC95DF-2BE5-754B-BAF0-90046763D5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1875" y="1212935"/>
            <a:ext cx="6020177" cy="4432130"/>
          </a:xfrm>
        </p:spPr>
        <p:txBody>
          <a:bodyPr anchor="ctr">
            <a:normAutofit/>
          </a:bodyPr>
          <a:lstStyle/>
          <a:p>
            <a:r>
              <a:rPr lang="en-GB" sz="6600"/>
              <a:t>What is Governance 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E63759B-903F-044F-B336-71967C9FE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4729" y="648929"/>
            <a:ext cx="4091706" cy="5560142"/>
          </a:xfrm>
        </p:spPr>
        <p:txBody>
          <a:bodyPr anchor="ctr">
            <a:normAutofit fontScale="92500" lnSpcReduction="10000"/>
          </a:bodyPr>
          <a:lstStyle/>
          <a:p>
            <a:pPr algn="l">
              <a:lnSpc>
                <a:spcPct val="160000"/>
              </a:lnSpc>
            </a:pPr>
            <a:r>
              <a:rPr lang="en-GB" sz="2800" cap="none" dirty="0"/>
              <a:t>Governance covers everything from financial viability of the organization to fulfilling its mission successfully. It is the systems and processes by which owners/ members control and monitor the use of corporate assets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A24BC1-1577-4586-AD7A-417660E37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219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B842E-2E8B-A14F-B184-055A605A8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86" y="1150075"/>
            <a:ext cx="4616237" cy="4557849"/>
          </a:xfrm>
        </p:spPr>
        <p:txBody>
          <a:bodyPr>
            <a:normAutofit/>
          </a:bodyPr>
          <a:lstStyle/>
          <a:p>
            <a:pPr algn="r"/>
            <a:r>
              <a:rPr lang="en-GB" sz="6000" dirty="0"/>
              <a:t>Not-for-Profit Governance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ubtitle 3">
            <a:extLst>
              <a:ext uri="{FF2B5EF4-FFF2-40B4-BE49-F238E27FC236}">
                <a16:creationId xmlns:a16="http://schemas.microsoft.com/office/drawing/2014/main" id="{E486F3C4-5535-694E-B83D-CF96C54D4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658" y="1150076"/>
            <a:ext cx="6517543" cy="4557849"/>
          </a:xfrm>
        </p:spPr>
        <p:txBody>
          <a:bodyPr>
            <a:normAutofit/>
          </a:bodyPr>
          <a:lstStyle/>
          <a:p>
            <a:r>
              <a:rPr lang="en-GB" sz="3200" cap="none" dirty="0">
                <a:solidFill>
                  <a:srgbClr val="FFFF00"/>
                </a:solidFill>
              </a:rPr>
              <a:t>The process of providing strategic leadership to a non-profit organization. It entails the functions of setting direction, making policy and strategy decisions, overseeing and monitoring organizational performance, and ensuring overall accountability. </a:t>
            </a:r>
          </a:p>
        </p:txBody>
      </p:sp>
    </p:spTree>
    <p:extLst>
      <p:ext uri="{BB962C8B-B14F-4D97-AF65-F5344CB8AC3E}">
        <p14:creationId xmlns:p14="http://schemas.microsoft.com/office/powerpoint/2010/main" val="131002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224F6B-D55E-4346-81EF-1EF74875E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3805" y="1354668"/>
            <a:ext cx="8204391" cy="2346475"/>
          </a:xfrm>
        </p:spPr>
        <p:txBody>
          <a:bodyPr>
            <a:normAutofit/>
          </a:bodyPr>
          <a:lstStyle/>
          <a:p>
            <a:pPr algn="ctr"/>
            <a:r>
              <a:rPr lang="en-GB" sz="7200" dirty="0"/>
              <a:t>Not-for-Profit?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09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4D734E-1D44-A449-89C5-6E2E51BE472E}"/>
              </a:ext>
            </a:extLst>
          </p:cNvPr>
          <p:cNvSpPr/>
          <p:nvPr/>
        </p:nvSpPr>
        <p:spPr>
          <a:xfrm>
            <a:off x="341747" y="2939472"/>
            <a:ext cx="2198254" cy="97905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Profit</a:t>
            </a:r>
          </a:p>
        </p:txBody>
      </p:sp>
      <p:sp>
        <p:nvSpPr>
          <p:cNvPr id="5" name="Triangle 4">
            <a:extLst>
              <a:ext uri="{FF2B5EF4-FFF2-40B4-BE49-F238E27FC236}">
                <a16:creationId xmlns:a16="http://schemas.microsoft.com/office/drawing/2014/main" id="{9CD76024-0361-AE43-B816-B10C866B317B}"/>
              </a:ext>
            </a:extLst>
          </p:cNvPr>
          <p:cNvSpPr/>
          <p:nvPr/>
        </p:nvSpPr>
        <p:spPr>
          <a:xfrm>
            <a:off x="3999345" y="932872"/>
            <a:ext cx="1874982" cy="1270001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/>
              <a:t>For-Profit</a:t>
            </a:r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01F6C854-D48C-4647-B929-682A469C24F2}"/>
              </a:ext>
            </a:extLst>
          </p:cNvPr>
          <p:cNvSpPr/>
          <p:nvPr/>
        </p:nvSpPr>
        <p:spPr>
          <a:xfrm>
            <a:off x="3999345" y="4276434"/>
            <a:ext cx="1874982" cy="1270001"/>
          </a:xfrm>
          <a:prstGeom prst="triangle">
            <a:avLst/>
          </a:prstGeom>
          <a:solidFill>
            <a:schemeClr val="accent4">
              <a:lumMod val="75000"/>
            </a:schemeClr>
          </a:solidFill>
          <a:ln>
            <a:solidFill>
              <a:srgbClr val="929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GB" dirty="0"/>
              <a:t>Not-for-Profit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836537-9DD2-D041-9F5C-EAD2B5579856}"/>
              </a:ext>
            </a:extLst>
          </p:cNvPr>
          <p:cNvCxnSpPr>
            <a:stCxn id="4" idx="3"/>
          </p:cNvCxnSpPr>
          <p:nvPr/>
        </p:nvCxnSpPr>
        <p:spPr>
          <a:xfrm flipV="1">
            <a:off x="2540001" y="2281382"/>
            <a:ext cx="1939635" cy="114761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9D60D0-656C-974C-B7F1-C6C3DF46C7C2}"/>
              </a:ext>
            </a:extLst>
          </p:cNvPr>
          <p:cNvCxnSpPr>
            <a:stCxn id="4" idx="3"/>
            <a:endCxn id="6" idx="1"/>
          </p:cNvCxnSpPr>
          <p:nvPr/>
        </p:nvCxnSpPr>
        <p:spPr>
          <a:xfrm>
            <a:off x="2540001" y="3429000"/>
            <a:ext cx="1928090" cy="148243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Line Callout 1 (Border and Accent Bar) 10">
            <a:extLst>
              <a:ext uri="{FF2B5EF4-FFF2-40B4-BE49-F238E27FC236}">
                <a16:creationId xmlns:a16="http://schemas.microsoft.com/office/drawing/2014/main" id="{781C6818-A340-2446-9E3F-F32331C4E3EE}"/>
              </a:ext>
            </a:extLst>
          </p:cNvPr>
          <p:cNvSpPr/>
          <p:nvPr/>
        </p:nvSpPr>
        <p:spPr>
          <a:xfrm>
            <a:off x="7435273" y="341746"/>
            <a:ext cx="3121891" cy="1270000"/>
          </a:xfrm>
          <a:prstGeom prst="accentBorderCallout1">
            <a:avLst>
              <a:gd name="adj1" fmla="val 18750"/>
              <a:gd name="adj2" fmla="val -8333"/>
              <a:gd name="adj3" fmla="val 90166"/>
              <a:gd name="adj4" fmla="val -61114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Profits earned are utilised for rewarding investors, grow investor wealth &amp; organisational growth</a:t>
            </a:r>
          </a:p>
        </p:txBody>
      </p:sp>
      <p:sp>
        <p:nvSpPr>
          <p:cNvPr id="12" name="Line Callout 1 (Border and Accent Bar) 11">
            <a:extLst>
              <a:ext uri="{FF2B5EF4-FFF2-40B4-BE49-F238E27FC236}">
                <a16:creationId xmlns:a16="http://schemas.microsoft.com/office/drawing/2014/main" id="{E0FD1E08-1CCB-AD45-8934-92B739E3ACB1}"/>
              </a:ext>
            </a:extLst>
          </p:cNvPr>
          <p:cNvSpPr/>
          <p:nvPr/>
        </p:nvSpPr>
        <p:spPr>
          <a:xfrm>
            <a:off x="7435273" y="5213928"/>
            <a:ext cx="3121891" cy="983672"/>
          </a:xfrm>
          <a:prstGeom prst="accentBorderCallout1">
            <a:avLst>
              <a:gd name="adj1" fmla="val 18750"/>
              <a:gd name="adj2" fmla="val -8333"/>
              <a:gd name="adj3" fmla="val -30223"/>
              <a:gd name="adj4" fmla="val -6200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Profits earned are utilised to further the aims of the organisation</a:t>
            </a:r>
          </a:p>
        </p:txBody>
      </p:sp>
    </p:spTree>
    <p:extLst>
      <p:ext uri="{BB962C8B-B14F-4D97-AF65-F5344CB8AC3E}">
        <p14:creationId xmlns:p14="http://schemas.microsoft.com/office/powerpoint/2010/main" val="112148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8BD78ED-75E1-4879-B369-BC61F7C45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F43132E-D4DF-4A83-9344-A782D0F5D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20B083-8ADD-6E4B-A891-57D5D70F5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1875" y="1212935"/>
            <a:ext cx="6020177" cy="44321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100" dirty="0"/>
              <a:t>What problems does corporate governance try to solve 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A24BC1-1577-4586-AD7A-417660E37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F2A3587-D779-8541-A1F0-B55ACCCE5F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5229" y="1953944"/>
            <a:ext cx="3605026" cy="29501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0020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2FB946D-2326-449B-B771-9EDB01C8D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224A0EC-9334-468D-849F-BF1FF8C6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EFFC263-7EB0-4842-BE9B-3176A41A7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2C5B9EEE-236A-D341-B702-E382E71084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241" b="23643"/>
          <a:stretch/>
        </p:blipFill>
        <p:spPr>
          <a:xfrm>
            <a:off x="643467" y="643467"/>
            <a:ext cx="10905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20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AC3EC8-80D1-A54A-A589-30B84040B1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74" r="29991"/>
          <a:stretch/>
        </p:blipFill>
        <p:spPr>
          <a:xfrm>
            <a:off x="3988700" y="970572"/>
            <a:ext cx="4214600" cy="4397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Cloud Callout 5">
            <a:extLst>
              <a:ext uri="{FF2B5EF4-FFF2-40B4-BE49-F238E27FC236}">
                <a16:creationId xmlns:a16="http://schemas.microsoft.com/office/drawing/2014/main" id="{E55B2E6F-444E-1945-B6AD-7B601F3F1296}"/>
              </a:ext>
            </a:extLst>
          </p:cNvPr>
          <p:cNvSpPr/>
          <p:nvPr/>
        </p:nvSpPr>
        <p:spPr>
          <a:xfrm>
            <a:off x="8389248" y="164122"/>
            <a:ext cx="2396594" cy="1612900"/>
          </a:xfrm>
          <a:prstGeom prst="cloudCallout">
            <a:avLst>
              <a:gd name="adj1" fmla="val -67992"/>
              <a:gd name="adj2" fmla="val 6162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Members of the Society</a:t>
            </a:r>
          </a:p>
        </p:txBody>
      </p:sp>
      <p:sp>
        <p:nvSpPr>
          <p:cNvPr id="7" name="Cloud Callout 6">
            <a:extLst>
              <a:ext uri="{FF2B5EF4-FFF2-40B4-BE49-F238E27FC236}">
                <a16:creationId xmlns:a16="http://schemas.microsoft.com/office/drawing/2014/main" id="{36D1214C-22D2-E04E-B5E2-BB8AF01C263A}"/>
              </a:ext>
            </a:extLst>
          </p:cNvPr>
          <p:cNvSpPr/>
          <p:nvPr/>
        </p:nvSpPr>
        <p:spPr>
          <a:xfrm>
            <a:off x="970278" y="4296532"/>
            <a:ext cx="2577991" cy="1860527"/>
          </a:xfrm>
          <a:prstGeom prst="cloudCallout">
            <a:avLst>
              <a:gd name="adj1" fmla="val 97591"/>
              <a:gd name="adj2" fmla="val -182048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Donors</a:t>
            </a:r>
          </a:p>
        </p:txBody>
      </p:sp>
      <p:sp>
        <p:nvSpPr>
          <p:cNvPr id="8" name="Cloud Callout 7">
            <a:extLst>
              <a:ext uri="{FF2B5EF4-FFF2-40B4-BE49-F238E27FC236}">
                <a16:creationId xmlns:a16="http://schemas.microsoft.com/office/drawing/2014/main" id="{2A9E7F69-D993-2A49-9888-EDF8C42DE2B2}"/>
              </a:ext>
            </a:extLst>
          </p:cNvPr>
          <p:cNvSpPr/>
          <p:nvPr/>
        </p:nvSpPr>
        <p:spPr>
          <a:xfrm>
            <a:off x="8203300" y="4544159"/>
            <a:ext cx="2396594" cy="1612900"/>
          </a:xfrm>
          <a:prstGeom prst="cloudCallout">
            <a:avLst>
              <a:gd name="adj1" fmla="val -125713"/>
              <a:gd name="adj2" fmla="val -12008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Management</a:t>
            </a:r>
          </a:p>
        </p:txBody>
      </p:sp>
      <p:sp>
        <p:nvSpPr>
          <p:cNvPr id="2" name="Left-right Arrow 1">
            <a:extLst>
              <a:ext uri="{FF2B5EF4-FFF2-40B4-BE49-F238E27FC236}">
                <a16:creationId xmlns:a16="http://schemas.microsoft.com/office/drawing/2014/main" id="{65F7EE4C-DF68-6449-933C-5574F9999367}"/>
              </a:ext>
            </a:extLst>
          </p:cNvPr>
          <p:cNvSpPr/>
          <p:nvPr/>
        </p:nvSpPr>
        <p:spPr>
          <a:xfrm>
            <a:off x="3896138" y="5536096"/>
            <a:ext cx="4055165" cy="31805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eft-right Arrow 8">
            <a:extLst>
              <a:ext uri="{FF2B5EF4-FFF2-40B4-BE49-F238E27FC236}">
                <a16:creationId xmlns:a16="http://schemas.microsoft.com/office/drawing/2014/main" id="{D37AF50C-3B0E-9A47-B65C-AF55B3C30644}"/>
              </a:ext>
            </a:extLst>
          </p:cNvPr>
          <p:cNvSpPr/>
          <p:nvPr/>
        </p:nvSpPr>
        <p:spPr>
          <a:xfrm rot="16200000">
            <a:off x="8270612" y="2956892"/>
            <a:ext cx="2633868" cy="31805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86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{CB3B93D9-8685-B24E-84E1-A5CE18031A4B}tf10001058</Template>
  <TotalTime>407</TotalTime>
  <Words>174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Celestial</vt:lpstr>
      <vt:lpstr>Governance </vt:lpstr>
      <vt:lpstr>What is Governance ?</vt:lpstr>
      <vt:lpstr>What is Governance ?</vt:lpstr>
      <vt:lpstr>Not-for-Profit Governance</vt:lpstr>
      <vt:lpstr>Not-for-Profit?</vt:lpstr>
      <vt:lpstr>PowerPoint Presentation</vt:lpstr>
      <vt:lpstr>What problems does corporate governance try to solve ?</vt:lpstr>
      <vt:lpstr>PowerPoint Presentation</vt:lpstr>
      <vt:lpstr>PowerPoint Presentation</vt:lpstr>
      <vt:lpstr>Benefits of  good  governance</vt:lpstr>
      <vt:lpstr>PowerPoint Presentation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 </dc:title>
  <dc:creator>Lasantha Wickremesooriya</dc:creator>
  <cp:lastModifiedBy>Lasantha Wickremesooriya</cp:lastModifiedBy>
  <cp:revision>25</cp:revision>
  <dcterms:created xsi:type="dcterms:W3CDTF">2021-08-08T14:28:55Z</dcterms:created>
  <dcterms:modified xsi:type="dcterms:W3CDTF">2022-06-06T06:47:36Z</dcterms:modified>
</cp:coreProperties>
</file>