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68" r:id="rId1"/>
  </p:sldMasterIdLst>
  <p:sldIdLst>
    <p:sldId id="256" r:id="rId2"/>
    <p:sldId id="270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71" r:id="rId12"/>
    <p:sldId id="281" r:id="rId13"/>
    <p:sldId id="282" r:id="rId14"/>
    <p:sldId id="283" r:id="rId15"/>
    <p:sldId id="284" r:id="rId16"/>
    <p:sldId id="27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21"/>
    <p:restoredTop sz="94640"/>
  </p:normalViewPr>
  <p:slideViewPr>
    <p:cSldViewPr snapToGrid="0" snapToObjects="1">
      <p:cViewPr varScale="1">
        <p:scale>
          <a:sx n="97" d="100"/>
          <a:sy n="97" d="100"/>
        </p:scale>
        <p:origin x="3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rawing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E3A6AB-2A6A-4D4F-B0E1-EDC1394A75A7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1012F382-95E2-4706-9DF4-757301899290}">
      <dgm:prSet custT="1"/>
      <dgm:spPr/>
      <dgm:t>
        <a:bodyPr/>
        <a:lstStyle/>
        <a:p>
          <a:r>
            <a:rPr lang="en-GB" sz="2400"/>
            <a:t>The organisation’s governing documents and policies relevant to its governance are available to stakeholders</a:t>
          </a:r>
          <a:endParaRPr lang="en-US" sz="2400"/>
        </a:p>
      </dgm:t>
    </dgm:pt>
    <dgm:pt modelId="{81E47399-B741-489A-86D4-E7ECFF745525}" type="parTrans" cxnId="{7CA38AD3-079C-47E8-BE6F-EC78BFA2DC0D}">
      <dgm:prSet/>
      <dgm:spPr/>
      <dgm:t>
        <a:bodyPr/>
        <a:lstStyle/>
        <a:p>
          <a:endParaRPr lang="en-US" sz="2400"/>
        </a:p>
      </dgm:t>
    </dgm:pt>
    <dgm:pt modelId="{6C256220-5337-4916-92C4-3C59BB7A26DE}" type="sibTrans" cxnId="{7CA38AD3-079C-47E8-BE6F-EC78BFA2DC0D}">
      <dgm:prSet/>
      <dgm:spPr/>
      <dgm:t>
        <a:bodyPr/>
        <a:lstStyle/>
        <a:p>
          <a:endParaRPr lang="en-US" sz="2400"/>
        </a:p>
      </dgm:t>
    </dgm:pt>
    <dgm:pt modelId="{5F779E30-787D-4F45-B6A2-817113669003}">
      <dgm:prSet custT="1"/>
      <dgm:spPr/>
      <dgm:t>
        <a:bodyPr/>
        <a:lstStyle/>
        <a:p>
          <a:r>
            <a:rPr lang="en-GB" sz="2400" dirty="0"/>
            <a:t>The board oversees appropriate reporting to stakeholders about the organisation’s performance and financial position</a:t>
          </a:r>
          <a:endParaRPr lang="en-US" sz="2400" dirty="0"/>
        </a:p>
      </dgm:t>
    </dgm:pt>
    <dgm:pt modelId="{8524F744-4CDD-4608-AE1C-8ACACB33DD17}" type="parTrans" cxnId="{93832E4D-C421-4583-8A30-A25352469D08}">
      <dgm:prSet/>
      <dgm:spPr/>
      <dgm:t>
        <a:bodyPr/>
        <a:lstStyle/>
        <a:p>
          <a:endParaRPr lang="en-US" sz="2400"/>
        </a:p>
      </dgm:t>
    </dgm:pt>
    <dgm:pt modelId="{E6786D09-271D-4D11-BFE1-3E6A1778DA7A}" type="sibTrans" cxnId="{93832E4D-C421-4583-8A30-A25352469D08}">
      <dgm:prSet/>
      <dgm:spPr/>
      <dgm:t>
        <a:bodyPr/>
        <a:lstStyle/>
        <a:p>
          <a:endParaRPr lang="en-US" sz="2400"/>
        </a:p>
      </dgm:t>
    </dgm:pt>
    <dgm:pt modelId="{90DC7060-2B81-497F-8E6F-0E009B7323B6}">
      <dgm:prSet custT="1"/>
      <dgm:spPr/>
      <dgm:t>
        <a:bodyPr/>
        <a:lstStyle/>
        <a:p>
          <a:r>
            <a:rPr lang="en-GB" sz="2400"/>
            <a:t>Transactions between related parties, if any, are disclosed to  stakeholders</a:t>
          </a:r>
          <a:endParaRPr lang="en-US" sz="2400"/>
        </a:p>
      </dgm:t>
    </dgm:pt>
    <dgm:pt modelId="{A5A0AADB-1966-4264-8E25-0C382D7B1535}" type="parTrans" cxnId="{BD1768C2-C3E9-4D0B-ACEA-21C9582C67AE}">
      <dgm:prSet/>
      <dgm:spPr/>
      <dgm:t>
        <a:bodyPr/>
        <a:lstStyle/>
        <a:p>
          <a:endParaRPr lang="en-US" sz="2400"/>
        </a:p>
      </dgm:t>
    </dgm:pt>
    <dgm:pt modelId="{B196B3A6-9F8B-48D5-9F5A-F4FAC284339B}" type="sibTrans" cxnId="{BD1768C2-C3E9-4D0B-ACEA-21C9582C67AE}">
      <dgm:prSet/>
      <dgm:spPr/>
      <dgm:t>
        <a:bodyPr/>
        <a:lstStyle/>
        <a:p>
          <a:endParaRPr lang="en-US" sz="2400"/>
        </a:p>
      </dgm:t>
    </dgm:pt>
    <dgm:pt modelId="{E7B1B741-6545-40CF-8417-54721549582E}">
      <dgm:prSet custT="1"/>
      <dgm:spPr/>
      <dgm:t>
        <a:bodyPr/>
        <a:lstStyle/>
        <a:p>
          <a:r>
            <a:rPr lang="en-GB" sz="2400"/>
            <a:t>Directors’ remuneration and other benefits, if any, are disclosed to stakeholders</a:t>
          </a:r>
          <a:endParaRPr lang="en-US" sz="2400"/>
        </a:p>
      </dgm:t>
    </dgm:pt>
    <dgm:pt modelId="{27E3EF17-D462-45C5-B5B2-CCE5DF637485}" type="parTrans" cxnId="{438943FA-2F1B-4ECC-B335-1E3CB5FC7278}">
      <dgm:prSet/>
      <dgm:spPr/>
      <dgm:t>
        <a:bodyPr/>
        <a:lstStyle/>
        <a:p>
          <a:endParaRPr lang="en-US" sz="2400"/>
        </a:p>
      </dgm:t>
    </dgm:pt>
    <dgm:pt modelId="{E03F32E0-B81B-4AA7-BADA-09A99FB4C852}" type="sibTrans" cxnId="{438943FA-2F1B-4ECC-B335-1E3CB5FC7278}">
      <dgm:prSet/>
      <dgm:spPr/>
      <dgm:t>
        <a:bodyPr/>
        <a:lstStyle/>
        <a:p>
          <a:endParaRPr lang="en-US" sz="2400"/>
        </a:p>
      </dgm:t>
    </dgm:pt>
    <dgm:pt modelId="{8778A821-2F39-4DB4-9FAD-D03530F4AB8E}">
      <dgm:prSet custT="1"/>
      <dgm:spPr/>
      <dgm:t>
        <a:bodyPr/>
        <a:lstStyle/>
        <a:p>
          <a:r>
            <a:rPr lang="en-GB" sz="2400"/>
            <a:t>Members have the opportunity to ask questions about how the organisation is run and to hold the board to account for their decisions</a:t>
          </a:r>
          <a:endParaRPr lang="en-US" sz="2400"/>
        </a:p>
      </dgm:t>
    </dgm:pt>
    <dgm:pt modelId="{42E6284B-1031-4CF2-B045-3590E7EB921C}" type="parTrans" cxnId="{B1DB235B-E270-4B87-906D-5680BDFD326E}">
      <dgm:prSet/>
      <dgm:spPr/>
      <dgm:t>
        <a:bodyPr/>
        <a:lstStyle/>
        <a:p>
          <a:endParaRPr lang="en-US" sz="2400"/>
        </a:p>
      </dgm:t>
    </dgm:pt>
    <dgm:pt modelId="{D308E543-AB91-4D47-ACB9-92C8F3A26F1B}" type="sibTrans" cxnId="{B1DB235B-E270-4B87-906D-5680BDFD326E}">
      <dgm:prSet/>
      <dgm:spPr/>
      <dgm:t>
        <a:bodyPr/>
        <a:lstStyle/>
        <a:p>
          <a:endParaRPr lang="en-US" sz="2400"/>
        </a:p>
      </dgm:t>
    </dgm:pt>
    <dgm:pt modelId="{3EE299B8-49B2-194A-B112-9AE29B92A2A5}" type="pres">
      <dgm:prSet presAssocID="{07E3A6AB-2A6A-4D4F-B0E1-EDC1394A75A7}" presName="linear" presStyleCnt="0">
        <dgm:presLayoutVars>
          <dgm:animLvl val="lvl"/>
          <dgm:resizeHandles val="exact"/>
        </dgm:presLayoutVars>
      </dgm:prSet>
      <dgm:spPr/>
    </dgm:pt>
    <dgm:pt modelId="{865406B1-AF64-4440-9CD5-F8F778710633}" type="pres">
      <dgm:prSet presAssocID="{1012F382-95E2-4706-9DF4-757301899290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AAD68D41-0DDE-674A-B6A1-C5C54B1D266F}" type="pres">
      <dgm:prSet presAssocID="{6C256220-5337-4916-92C4-3C59BB7A26DE}" presName="spacer" presStyleCnt="0"/>
      <dgm:spPr/>
    </dgm:pt>
    <dgm:pt modelId="{826021B1-1CC7-134C-8A1E-7DBFEF4A1B38}" type="pres">
      <dgm:prSet presAssocID="{5F779E30-787D-4F45-B6A2-817113669003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8353C065-6908-DA43-A057-0D77DF9D7D60}" type="pres">
      <dgm:prSet presAssocID="{E6786D09-271D-4D11-BFE1-3E6A1778DA7A}" presName="spacer" presStyleCnt="0"/>
      <dgm:spPr/>
    </dgm:pt>
    <dgm:pt modelId="{621625B4-6366-2A4C-A470-B2F352FD7978}" type="pres">
      <dgm:prSet presAssocID="{90DC7060-2B81-497F-8E6F-0E009B7323B6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BA3B3E85-067E-3D41-9E1A-DE3673ED60A1}" type="pres">
      <dgm:prSet presAssocID="{B196B3A6-9F8B-48D5-9F5A-F4FAC284339B}" presName="spacer" presStyleCnt="0"/>
      <dgm:spPr/>
    </dgm:pt>
    <dgm:pt modelId="{1561C420-8CFA-2D43-B0A0-CF42640C6254}" type="pres">
      <dgm:prSet presAssocID="{E7B1B741-6545-40CF-8417-54721549582E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CB1D411A-1C58-0B47-8028-E8306EFA7227}" type="pres">
      <dgm:prSet presAssocID="{E03F32E0-B81B-4AA7-BADA-09A99FB4C852}" presName="spacer" presStyleCnt="0"/>
      <dgm:spPr/>
    </dgm:pt>
    <dgm:pt modelId="{4BADDA4B-3FB2-AC45-98AD-956537F819A3}" type="pres">
      <dgm:prSet presAssocID="{8778A821-2F39-4DB4-9FAD-D03530F4AB8E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2CC96C0B-8863-164F-AAA9-AF119CC1D41B}" type="presOf" srcId="{5F779E30-787D-4F45-B6A2-817113669003}" destId="{826021B1-1CC7-134C-8A1E-7DBFEF4A1B38}" srcOrd="0" destOrd="0" presId="urn:microsoft.com/office/officeart/2005/8/layout/vList2"/>
    <dgm:cxn modelId="{03C26C40-B792-384B-B527-261D7D84D5E1}" type="presOf" srcId="{E7B1B741-6545-40CF-8417-54721549582E}" destId="{1561C420-8CFA-2D43-B0A0-CF42640C6254}" srcOrd="0" destOrd="0" presId="urn:microsoft.com/office/officeart/2005/8/layout/vList2"/>
    <dgm:cxn modelId="{B1DB235B-E270-4B87-906D-5680BDFD326E}" srcId="{07E3A6AB-2A6A-4D4F-B0E1-EDC1394A75A7}" destId="{8778A821-2F39-4DB4-9FAD-D03530F4AB8E}" srcOrd="4" destOrd="0" parTransId="{42E6284B-1031-4CF2-B045-3590E7EB921C}" sibTransId="{D308E543-AB91-4D47-ACB9-92C8F3A26F1B}"/>
    <dgm:cxn modelId="{9C4CE14A-712C-D74F-B93F-895D27376980}" type="presOf" srcId="{8778A821-2F39-4DB4-9FAD-D03530F4AB8E}" destId="{4BADDA4B-3FB2-AC45-98AD-956537F819A3}" srcOrd="0" destOrd="0" presId="urn:microsoft.com/office/officeart/2005/8/layout/vList2"/>
    <dgm:cxn modelId="{93832E4D-C421-4583-8A30-A25352469D08}" srcId="{07E3A6AB-2A6A-4D4F-B0E1-EDC1394A75A7}" destId="{5F779E30-787D-4F45-B6A2-817113669003}" srcOrd="1" destOrd="0" parTransId="{8524F744-4CDD-4608-AE1C-8ACACB33DD17}" sibTransId="{E6786D09-271D-4D11-BFE1-3E6A1778DA7A}"/>
    <dgm:cxn modelId="{4BF62551-6DB9-CF49-A35F-4977DC255105}" type="presOf" srcId="{1012F382-95E2-4706-9DF4-757301899290}" destId="{865406B1-AF64-4440-9CD5-F8F778710633}" srcOrd="0" destOrd="0" presId="urn:microsoft.com/office/officeart/2005/8/layout/vList2"/>
    <dgm:cxn modelId="{9CB0BE71-AD86-204A-AB68-52BFF78CF17C}" type="presOf" srcId="{07E3A6AB-2A6A-4D4F-B0E1-EDC1394A75A7}" destId="{3EE299B8-49B2-194A-B112-9AE29B92A2A5}" srcOrd="0" destOrd="0" presId="urn:microsoft.com/office/officeart/2005/8/layout/vList2"/>
    <dgm:cxn modelId="{BD1768C2-C3E9-4D0B-ACEA-21C9582C67AE}" srcId="{07E3A6AB-2A6A-4D4F-B0E1-EDC1394A75A7}" destId="{90DC7060-2B81-497F-8E6F-0E009B7323B6}" srcOrd="2" destOrd="0" parTransId="{A5A0AADB-1966-4264-8E25-0C382D7B1535}" sibTransId="{B196B3A6-9F8B-48D5-9F5A-F4FAC284339B}"/>
    <dgm:cxn modelId="{7CA38AD3-079C-47E8-BE6F-EC78BFA2DC0D}" srcId="{07E3A6AB-2A6A-4D4F-B0E1-EDC1394A75A7}" destId="{1012F382-95E2-4706-9DF4-757301899290}" srcOrd="0" destOrd="0" parTransId="{81E47399-B741-489A-86D4-E7ECFF745525}" sibTransId="{6C256220-5337-4916-92C4-3C59BB7A26DE}"/>
    <dgm:cxn modelId="{220263E2-CBEC-FE4D-8351-A6B01811D2DE}" type="presOf" srcId="{90DC7060-2B81-497F-8E6F-0E009B7323B6}" destId="{621625B4-6366-2A4C-A470-B2F352FD7978}" srcOrd="0" destOrd="0" presId="urn:microsoft.com/office/officeart/2005/8/layout/vList2"/>
    <dgm:cxn modelId="{438943FA-2F1B-4ECC-B335-1E3CB5FC7278}" srcId="{07E3A6AB-2A6A-4D4F-B0E1-EDC1394A75A7}" destId="{E7B1B741-6545-40CF-8417-54721549582E}" srcOrd="3" destOrd="0" parTransId="{27E3EF17-D462-45C5-B5B2-CCE5DF637485}" sibTransId="{E03F32E0-B81B-4AA7-BADA-09A99FB4C852}"/>
    <dgm:cxn modelId="{092E4647-AB29-0945-8E85-B276C3A2490C}" type="presParOf" srcId="{3EE299B8-49B2-194A-B112-9AE29B92A2A5}" destId="{865406B1-AF64-4440-9CD5-F8F778710633}" srcOrd="0" destOrd="0" presId="urn:microsoft.com/office/officeart/2005/8/layout/vList2"/>
    <dgm:cxn modelId="{BFAD9627-3302-CA4A-AB67-B6A2B056A0E4}" type="presParOf" srcId="{3EE299B8-49B2-194A-B112-9AE29B92A2A5}" destId="{AAD68D41-0DDE-674A-B6A1-C5C54B1D266F}" srcOrd="1" destOrd="0" presId="urn:microsoft.com/office/officeart/2005/8/layout/vList2"/>
    <dgm:cxn modelId="{B67147CC-BEE9-9143-BD72-B9C4B9C3E996}" type="presParOf" srcId="{3EE299B8-49B2-194A-B112-9AE29B92A2A5}" destId="{826021B1-1CC7-134C-8A1E-7DBFEF4A1B38}" srcOrd="2" destOrd="0" presId="urn:microsoft.com/office/officeart/2005/8/layout/vList2"/>
    <dgm:cxn modelId="{6448EEF9-A540-C04D-B8F1-9404CF405A87}" type="presParOf" srcId="{3EE299B8-49B2-194A-B112-9AE29B92A2A5}" destId="{8353C065-6908-DA43-A057-0D77DF9D7D60}" srcOrd="3" destOrd="0" presId="urn:microsoft.com/office/officeart/2005/8/layout/vList2"/>
    <dgm:cxn modelId="{20FCAA16-3B54-4745-841C-51260FBBA915}" type="presParOf" srcId="{3EE299B8-49B2-194A-B112-9AE29B92A2A5}" destId="{621625B4-6366-2A4C-A470-B2F352FD7978}" srcOrd="4" destOrd="0" presId="urn:microsoft.com/office/officeart/2005/8/layout/vList2"/>
    <dgm:cxn modelId="{91BE2D76-F341-684A-A6E5-F6A4F2872026}" type="presParOf" srcId="{3EE299B8-49B2-194A-B112-9AE29B92A2A5}" destId="{BA3B3E85-067E-3D41-9E1A-DE3673ED60A1}" srcOrd="5" destOrd="0" presId="urn:microsoft.com/office/officeart/2005/8/layout/vList2"/>
    <dgm:cxn modelId="{B6731A08-2C76-5140-8E8E-2EE1301BC1CA}" type="presParOf" srcId="{3EE299B8-49B2-194A-B112-9AE29B92A2A5}" destId="{1561C420-8CFA-2D43-B0A0-CF42640C6254}" srcOrd="6" destOrd="0" presId="urn:microsoft.com/office/officeart/2005/8/layout/vList2"/>
    <dgm:cxn modelId="{A777A21C-D952-3244-A79C-72B2F62BBFB0}" type="presParOf" srcId="{3EE299B8-49B2-194A-B112-9AE29B92A2A5}" destId="{CB1D411A-1C58-0B47-8028-E8306EFA7227}" srcOrd="7" destOrd="0" presId="urn:microsoft.com/office/officeart/2005/8/layout/vList2"/>
    <dgm:cxn modelId="{8628B733-46DB-9549-AF1F-8536E08BB937}" type="presParOf" srcId="{3EE299B8-49B2-194A-B112-9AE29B92A2A5}" destId="{4BADDA4B-3FB2-AC45-98AD-956537F819A3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DC512AA-60C6-9B4A-BF26-1BEC031E9D64}" type="doc">
      <dgm:prSet loTypeId="urn:microsoft.com/office/officeart/2005/8/layout/radial6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64BFCB8D-E4AC-784B-95DA-1EE7F08D8C48}">
      <dgm:prSet phldrT="[Text]"/>
      <dgm:spPr/>
      <dgm:t>
        <a:bodyPr/>
        <a:lstStyle/>
        <a:p>
          <a:r>
            <a:rPr lang="en-GB" dirty="0">
              <a:solidFill>
                <a:srgbClr val="002060"/>
              </a:solidFill>
            </a:rPr>
            <a:t>Governance Principles</a:t>
          </a:r>
        </a:p>
      </dgm:t>
    </dgm:pt>
    <dgm:pt modelId="{DC89E351-8924-2E4A-80A7-08793B09DB47}" type="parTrans" cxnId="{B3F06CDB-2946-8E45-86D6-AA34BF62744F}">
      <dgm:prSet/>
      <dgm:spPr/>
      <dgm:t>
        <a:bodyPr/>
        <a:lstStyle/>
        <a:p>
          <a:endParaRPr lang="en-GB"/>
        </a:p>
      </dgm:t>
    </dgm:pt>
    <dgm:pt modelId="{12405E20-425D-8D4C-B4CD-F737C9CEBCE4}" type="sibTrans" cxnId="{B3F06CDB-2946-8E45-86D6-AA34BF62744F}">
      <dgm:prSet/>
      <dgm:spPr/>
      <dgm:t>
        <a:bodyPr/>
        <a:lstStyle/>
        <a:p>
          <a:endParaRPr lang="en-GB"/>
        </a:p>
      </dgm:t>
    </dgm:pt>
    <dgm:pt modelId="{2A569CD5-BF45-E047-B3C7-4837C231A006}">
      <dgm:prSet phldrT="[Text]"/>
      <dgm:spPr/>
      <dgm:t>
        <a:bodyPr/>
        <a:lstStyle/>
        <a:p>
          <a:r>
            <a:rPr lang="en-GB" dirty="0">
              <a:solidFill>
                <a:srgbClr val="002060"/>
              </a:solidFill>
            </a:rPr>
            <a:t>Purpose &amp; Strategy</a:t>
          </a:r>
        </a:p>
      </dgm:t>
    </dgm:pt>
    <dgm:pt modelId="{A9EF831A-BCFC-F844-84E3-DC646E4447BF}" type="parTrans" cxnId="{5116CA06-AE1C-3948-AC57-67CF53AA5678}">
      <dgm:prSet/>
      <dgm:spPr/>
      <dgm:t>
        <a:bodyPr/>
        <a:lstStyle/>
        <a:p>
          <a:endParaRPr lang="en-GB"/>
        </a:p>
      </dgm:t>
    </dgm:pt>
    <dgm:pt modelId="{30C52623-664B-904C-8C5D-6F6817F9A425}" type="sibTrans" cxnId="{5116CA06-AE1C-3948-AC57-67CF53AA5678}">
      <dgm:prSet/>
      <dgm:spPr/>
      <dgm:t>
        <a:bodyPr/>
        <a:lstStyle/>
        <a:p>
          <a:endParaRPr lang="en-GB"/>
        </a:p>
      </dgm:t>
    </dgm:pt>
    <dgm:pt modelId="{3C0B1123-06A9-CF4C-865D-AC30A0B462BF}">
      <dgm:prSet phldrT="[Text]"/>
      <dgm:spPr/>
      <dgm:t>
        <a:bodyPr/>
        <a:lstStyle/>
        <a:p>
          <a:r>
            <a:rPr lang="en-GB" dirty="0">
              <a:solidFill>
                <a:srgbClr val="002060"/>
              </a:solidFill>
            </a:rPr>
            <a:t>Roles &amp; Responsibility</a:t>
          </a:r>
        </a:p>
      </dgm:t>
    </dgm:pt>
    <dgm:pt modelId="{5BA3B68C-AE68-BD4C-9480-7A6E7A898307}" type="parTrans" cxnId="{3B459ADE-4F8A-0A47-8E19-91AE4067E546}">
      <dgm:prSet/>
      <dgm:spPr/>
      <dgm:t>
        <a:bodyPr/>
        <a:lstStyle/>
        <a:p>
          <a:endParaRPr lang="en-GB"/>
        </a:p>
      </dgm:t>
    </dgm:pt>
    <dgm:pt modelId="{0498D474-EF2C-8D48-836A-701822EEBE4A}" type="sibTrans" cxnId="{3B459ADE-4F8A-0A47-8E19-91AE4067E546}">
      <dgm:prSet/>
      <dgm:spPr/>
      <dgm:t>
        <a:bodyPr/>
        <a:lstStyle/>
        <a:p>
          <a:endParaRPr lang="en-GB"/>
        </a:p>
      </dgm:t>
    </dgm:pt>
    <dgm:pt modelId="{8BD2FA4F-8CF2-B54B-8FAA-9E1AE6D38082}">
      <dgm:prSet phldrT="[Text]"/>
      <dgm:spPr/>
      <dgm:t>
        <a:bodyPr/>
        <a:lstStyle/>
        <a:p>
          <a:r>
            <a:rPr lang="en-GB" dirty="0">
              <a:solidFill>
                <a:srgbClr val="002060"/>
              </a:solidFill>
            </a:rPr>
            <a:t>Accountability &amp; Transparency</a:t>
          </a:r>
        </a:p>
      </dgm:t>
    </dgm:pt>
    <dgm:pt modelId="{EC6B3E61-721A-DF4B-B793-9323515F0A34}" type="parTrans" cxnId="{9E9924B3-0B90-C64A-8DCB-3EF45A448739}">
      <dgm:prSet/>
      <dgm:spPr/>
      <dgm:t>
        <a:bodyPr/>
        <a:lstStyle/>
        <a:p>
          <a:endParaRPr lang="en-GB"/>
        </a:p>
      </dgm:t>
    </dgm:pt>
    <dgm:pt modelId="{115D2BA3-107E-7F41-946E-0D14E6C19514}" type="sibTrans" cxnId="{9E9924B3-0B90-C64A-8DCB-3EF45A448739}">
      <dgm:prSet/>
      <dgm:spPr/>
      <dgm:t>
        <a:bodyPr/>
        <a:lstStyle/>
        <a:p>
          <a:endParaRPr lang="en-GB"/>
        </a:p>
      </dgm:t>
    </dgm:pt>
    <dgm:pt modelId="{D8F689E4-D48B-0A40-9692-4879B65C85CF}">
      <dgm:prSet phldrT="[Text]"/>
      <dgm:spPr/>
      <dgm:t>
        <a:bodyPr/>
        <a:lstStyle/>
        <a:p>
          <a:r>
            <a:rPr lang="en-GB" dirty="0">
              <a:solidFill>
                <a:srgbClr val="002060"/>
              </a:solidFill>
            </a:rPr>
            <a:t>Stakeholder engagement</a:t>
          </a:r>
        </a:p>
      </dgm:t>
    </dgm:pt>
    <dgm:pt modelId="{706AE184-E7C7-844E-9537-2D87BFD42955}" type="parTrans" cxnId="{20DFF99B-7EEE-7942-9C39-0E1C26BFC3DD}">
      <dgm:prSet/>
      <dgm:spPr/>
      <dgm:t>
        <a:bodyPr/>
        <a:lstStyle/>
        <a:p>
          <a:endParaRPr lang="en-GB"/>
        </a:p>
      </dgm:t>
    </dgm:pt>
    <dgm:pt modelId="{EA706173-1C45-FC4D-98B7-38A3010A23BC}" type="sibTrans" cxnId="{20DFF99B-7EEE-7942-9C39-0E1C26BFC3DD}">
      <dgm:prSet/>
      <dgm:spPr/>
      <dgm:t>
        <a:bodyPr/>
        <a:lstStyle/>
        <a:p>
          <a:endParaRPr lang="en-GB"/>
        </a:p>
      </dgm:t>
    </dgm:pt>
    <dgm:pt modelId="{3C285DC9-E4A0-554B-89C4-373B2B380B22}">
      <dgm:prSet/>
      <dgm:spPr/>
      <dgm:t>
        <a:bodyPr/>
        <a:lstStyle/>
        <a:p>
          <a:r>
            <a:rPr lang="en-GB" dirty="0">
              <a:solidFill>
                <a:srgbClr val="002060"/>
              </a:solidFill>
            </a:rPr>
            <a:t>Board composition</a:t>
          </a:r>
        </a:p>
      </dgm:t>
    </dgm:pt>
    <dgm:pt modelId="{247504B0-E32B-4F42-8537-9D433845D3D5}" type="parTrans" cxnId="{35B7E142-951B-1C4C-8BE8-CD16682A3F12}">
      <dgm:prSet/>
      <dgm:spPr/>
      <dgm:t>
        <a:bodyPr/>
        <a:lstStyle/>
        <a:p>
          <a:endParaRPr lang="en-GB"/>
        </a:p>
      </dgm:t>
    </dgm:pt>
    <dgm:pt modelId="{15C49958-B6E3-A64F-99FE-CF241005D381}" type="sibTrans" cxnId="{35B7E142-951B-1C4C-8BE8-CD16682A3F12}">
      <dgm:prSet/>
      <dgm:spPr/>
      <dgm:t>
        <a:bodyPr/>
        <a:lstStyle/>
        <a:p>
          <a:endParaRPr lang="en-GB"/>
        </a:p>
      </dgm:t>
    </dgm:pt>
    <dgm:pt modelId="{3E6F6BAB-19ED-4A4A-866D-0F59F1AB374B}">
      <dgm:prSet/>
      <dgm:spPr/>
      <dgm:t>
        <a:bodyPr/>
        <a:lstStyle/>
        <a:p>
          <a:r>
            <a:rPr lang="en-GB" dirty="0">
              <a:solidFill>
                <a:srgbClr val="002060"/>
              </a:solidFill>
            </a:rPr>
            <a:t>Board effectiveness</a:t>
          </a:r>
        </a:p>
      </dgm:t>
    </dgm:pt>
    <dgm:pt modelId="{8D531A79-9CE0-6F41-81DD-EEA2F41F730E}" type="parTrans" cxnId="{8CC567F6-34C9-3C4C-85DA-6868D844C314}">
      <dgm:prSet/>
      <dgm:spPr/>
      <dgm:t>
        <a:bodyPr/>
        <a:lstStyle/>
        <a:p>
          <a:endParaRPr lang="en-GB"/>
        </a:p>
      </dgm:t>
    </dgm:pt>
    <dgm:pt modelId="{3D9043CD-16EE-8841-A734-AB3BBB83749D}" type="sibTrans" cxnId="{8CC567F6-34C9-3C4C-85DA-6868D844C314}">
      <dgm:prSet/>
      <dgm:spPr/>
      <dgm:t>
        <a:bodyPr/>
        <a:lstStyle/>
        <a:p>
          <a:endParaRPr lang="en-GB"/>
        </a:p>
      </dgm:t>
    </dgm:pt>
    <dgm:pt modelId="{47EF65D8-04BC-EB42-A866-E69E1D404FC2}">
      <dgm:prSet/>
      <dgm:spPr/>
      <dgm:t>
        <a:bodyPr/>
        <a:lstStyle/>
        <a:p>
          <a:r>
            <a:rPr lang="en-GB" dirty="0">
              <a:solidFill>
                <a:srgbClr val="002060"/>
              </a:solidFill>
            </a:rPr>
            <a:t>Risk management</a:t>
          </a:r>
        </a:p>
      </dgm:t>
    </dgm:pt>
    <dgm:pt modelId="{18932C33-1AE2-1F4E-9E1D-28B9A799E240}" type="parTrans" cxnId="{FC07226F-40E9-F24C-9E80-A2FAC125C1A8}">
      <dgm:prSet/>
      <dgm:spPr/>
      <dgm:t>
        <a:bodyPr/>
        <a:lstStyle/>
        <a:p>
          <a:endParaRPr lang="en-GB"/>
        </a:p>
      </dgm:t>
    </dgm:pt>
    <dgm:pt modelId="{F1B826D5-2762-0D4E-8C87-930359E40E8D}" type="sibTrans" cxnId="{FC07226F-40E9-F24C-9E80-A2FAC125C1A8}">
      <dgm:prSet/>
      <dgm:spPr/>
      <dgm:t>
        <a:bodyPr/>
        <a:lstStyle/>
        <a:p>
          <a:endParaRPr lang="en-GB"/>
        </a:p>
      </dgm:t>
    </dgm:pt>
    <dgm:pt modelId="{22BFC7E8-529F-BD46-8DFA-33054DAADBFB}">
      <dgm:prSet/>
      <dgm:spPr/>
      <dgm:t>
        <a:bodyPr/>
        <a:lstStyle/>
        <a:p>
          <a:r>
            <a:rPr lang="en-GB" dirty="0">
              <a:solidFill>
                <a:srgbClr val="002060"/>
              </a:solidFill>
            </a:rPr>
            <a:t>Performance</a:t>
          </a:r>
        </a:p>
      </dgm:t>
    </dgm:pt>
    <dgm:pt modelId="{1298B0B4-2A66-D144-8EAA-B24A4E5A153D}" type="parTrans" cxnId="{4E6BF001-1518-394B-86B1-52E241CB1E3F}">
      <dgm:prSet/>
      <dgm:spPr/>
      <dgm:t>
        <a:bodyPr/>
        <a:lstStyle/>
        <a:p>
          <a:endParaRPr lang="en-GB"/>
        </a:p>
      </dgm:t>
    </dgm:pt>
    <dgm:pt modelId="{7203D741-4A2F-A644-8E78-3B586DDE6577}" type="sibTrans" cxnId="{4E6BF001-1518-394B-86B1-52E241CB1E3F}">
      <dgm:prSet/>
      <dgm:spPr/>
      <dgm:t>
        <a:bodyPr/>
        <a:lstStyle/>
        <a:p>
          <a:endParaRPr lang="en-GB"/>
        </a:p>
      </dgm:t>
    </dgm:pt>
    <dgm:pt modelId="{5346FCAB-7FF9-0F4A-9F45-559BBE86AFB5}" type="pres">
      <dgm:prSet presAssocID="{6DC512AA-60C6-9B4A-BF26-1BEC031E9D64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D3A07B8-F12C-F84D-B444-41DAC29639FF}" type="pres">
      <dgm:prSet presAssocID="{64BFCB8D-E4AC-784B-95DA-1EE7F08D8C48}" presName="centerShape" presStyleLbl="node0" presStyleIdx="0" presStyleCnt="1" custScaleX="109805" custScaleY="105031"/>
      <dgm:spPr/>
    </dgm:pt>
    <dgm:pt modelId="{72BE14B4-7D05-1A4D-89F0-00C19FBFF267}" type="pres">
      <dgm:prSet presAssocID="{2A569CD5-BF45-E047-B3C7-4837C231A006}" presName="node" presStyleLbl="node1" presStyleIdx="0" presStyleCnt="8" custScaleX="156865" custScaleY="150044">
        <dgm:presLayoutVars>
          <dgm:bulletEnabled val="1"/>
        </dgm:presLayoutVars>
      </dgm:prSet>
      <dgm:spPr/>
    </dgm:pt>
    <dgm:pt modelId="{DCEBB83B-E193-1640-8D1C-CACC26617CA1}" type="pres">
      <dgm:prSet presAssocID="{2A569CD5-BF45-E047-B3C7-4837C231A006}" presName="dummy" presStyleCnt="0"/>
      <dgm:spPr/>
    </dgm:pt>
    <dgm:pt modelId="{6FA2EFE9-F629-5744-AC43-FA85C50E8166}" type="pres">
      <dgm:prSet presAssocID="{30C52623-664B-904C-8C5D-6F6817F9A425}" presName="sibTrans" presStyleLbl="sibTrans2D1" presStyleIdx="0" presStyleCnt="8" custScaleX="37338" custScaleY="35715"/>
      <dgm:spPr/>
    </dgm:pt>
    <dgm:pt modelId="{53E6F418-0C40-9841-A54D-560F1FBCE03A}" type="pres">
      <dgm:prSet presAssocID="{3C0B1123-06A9-CF4C-865D-AC30A0B462BF}" presName="node" presStyleLbl="node1" presStyleIdx="1" presStyleCnt="8" custScaleX="156865" custScaleY="150044">
        <dgm:presLayoutVars>
          <dgm:bulletEnabled val="1"/>
        </dgm:presLayoutVars>
      </dgm:prSet>
      <dgm:spPr/>
    </dgm:pt>
    <dgm:pt modelId="{1A63E6C3-DE89-FD40-974E-32C48DC41B7D}" type="pres">
      <dgm:prSet presAssocID="{3C0B1123-06A9-CF4C-865D-AC30A0B462BF}" presName="dummy" presStyleCnt="0"/>
      <dgm:spPr/>
    </dgm:pt>
    <dgm:pt modelId="{2D2B88C4-3459-F747-A1D7-99BCD44687A9}" type="pres">
      <dgm:prSet presAssocID="{0498D474-EF2C-8D48-836A-701822EEBE4A}" presName="sibTrans" presStyleLbl="sibTrans2D1" presStyleIdx="1" presStyleCnt="8" custScaleX="37338" custScaleY="35715"/>
      <dgm:spPr/>
    </dgm:pt>
    <dgm:pt modelId="{29B1F418-7CCE-A042-B803-8119B24D0BD2}" type="pres">
      <dgm:prSet presAssocID="{3C285DC9-E4A0-554B-89C4-373B2B380B22}" presName="node" presStyleLbl="node1" presStyleIdx="2" presStyleCnt="8" custScaleX="156865" custScaleY="150044">
        <dgm:presLayoutVars>
          <dgm:bulletEnabled val="1"/>
        </dgm:presLayoutVars>
      </dgm:prSet>
      <dgm:spPr/>
    </dgm:pt>
    <dgm:pt modelId="{DA414F3A-073D-6D44-A3B7-0A453FE21EEF}" type="pres">
      <dgm:prSet presAssocID="{3C285DC9-E4A0-554B-89C4-373B2B380B22}" presName="dummy" presStyleCnt="0"/>
      <dgm:spPr/>
    </dgm:pt>
    <dgm:pt modelId="{AF43F9A2-EE2F-6B4A-8705-CC863CC45D63}" type="pres">
      <dgm:prSet presAssocID="{15C49958-B6E3-A64F-99FE-CF241005D381}" presName="sibTrans" presStyleLbl="sibTrans2D1" presStyleIdx="2" presStyleCnt="8" custScaleX="37338" custScaleY="35715"/>
      <dgm:spPr/>
    </dgm:pt>
    <dgm:pt modelId="{A43304DE-B96A-5C42-9C58-A67573D57F48}" type="pres">
      <dgm:prSet presAssocID="{3E6F6BAB-19ED-4A4A-866D-0F59F1AB374B}" presName="node" presStyleLbl="node1" presStyleIdx="3" presStyleCnt="8" custScaleX="156865" custScaleY="150044">
        <dgm:presLayoutVars>
          <dgm:bulletEnabled val="1"/>
        </dgm:presLayoutVars>
      </dgm:prSet>
      <dgm:spPr/>
    </dgm:pt>
    <dgm:pt modelId="{A36AC5A2-267D-9D4A-BA38-78A6967B6F35}" type="pres">
      <dgm:prSet presAssocID="{3E6F6BAB-19ED-4A4A-866D-0F59F1AB374B}" presName="dummy" presStyleCnt="0"/>
      <dgm:spPr/>
    </dgm:pt>
    <dgm:pt modelId="{8629DCAC-B172-714E-979E-737A3C0A4E93}" type="pres">
      <dgm:prSet presAssocID="{3D9043CD-16EE-8841-A734-AB3BBB83749D}" presName="sibTrans" presStyleLbl="sibTrans2D1" presStyleIdx="3" presStyleCnt="8" custScaleX="37338" custScaleY="35715"/>
      <dgm:spPr/>
    </dgm:pt>
    <dgm:pt modelId="{3529669E-2AB1-6149-B889-02BF69621500}" type="pres">
      <dgm:prSet presAssocID="{47EF65D8-04BC-EB42-A866-E69E1D404FC2}" presName="node" presStyleLbl="node1" presStyleIdx="4" presStyleCnt="8" custScaleX="156865" custScaleY="150044">
        <dgm:presLayoutVars>
          <dgm:bulletEnabled val="1"/>
        </dgm:presLayoutVars>
      </dgm:prSet>
      <dgm:spPr/>
    </dgm:pt>
    <dgm:pt modelId="{3A9A9D52-8A63-7142-B209-674219A8A23B}" type="pres">
      <dgm:prSet presAssocID="{47EF65D8-04BC-EB42-A866-E69E1D404FC2}" presName="dummy" presStyleCnt="0"/>
      <dgm:spPr/>
    </dgm:pt>
    <dgm:pt modelId="{5B5693C7-6375-4744-A1B8-683DBEA4CEA2}" type="pres">
      <dgm:prSet presAssocID="{F1B826D5-2762-0D4E-8C87-930359E40E8D}" presName="sibTrans" presStyleLbl="sibTrans2D1" presStyleIdx="4" presStyleCnt="8" custScaleX="37338" custScaleY="35715"/>
      <dgm:spPr/>
    </dgm:pt>
    <dgm:pt modelId="{E856F5B0-364C-334E-8A07-F493A5E34B7D}" type="pres">
      <dgm:prSet presAssocID="{22BFC7E8-529F-BD46-8DFA-33054DAADBFB}" presName="node" presStyleLbl="node1" presStyleIdx="5" presStyleCnt="8" custScaleX="156865" custScaleY="150044">
        <dgm:presLayoutVars>
          <dgm:bulletEnabled val="1"/>
        </dgm:presLayoutVars>
      </dgm:prSet>
      <dgm:spPr/>
    </dgm:pt>
    <dgm:pt modelId="{9C8DE7C1-2ACC-3941-BC36-C37F7917D3FF}" type="pres">
      <dgm:prSet presAssocID="{22BFC7E8-529F-BD46-8DFA-33054DAADBFB}" presName="dummy" presStyleCnt="0"/>
      <dgm:spPr/>
    </dgm:pt>
    <dgm:pt modelId="{B6A82A36-4CF5-104C-A2AD-F3136454F038}" type="pres">
      <dgm:prSet presAssocID="{7203D741-4A2F-A644-8E78-3B586DDE6577}" presName="sibTrans" presStyleLbl="sibTrans2D1" presStyleIdx="5" presStyleCnt="8" custScaleX="37338" custScaleY="35715"/>
      <dgm:spPr/>
    </dgm:pt>
    <dgm:pt modelId="{41E5B5FC-45C6-A64E-8C1D-D3A1326C5A43}" type="pres">
      <dgm:prSet presAssocID="{8BD2FA4F-8CF2-B54B-8FAA-9E1AE6D38082}" presName="node" presStyleLbl="node1" presStyleIdx="6" presStyleCnt="8" custScaleX="156865" custScaleY="150044">
        <dgm:presLayoutVars>
          <dgm:bulletEnabled val="1"/>
        </dgm:presLayoutVars>
      </dgm:prSet>
      <dgm:spPr/>
    </dgm:pt>
    <dgm:pt modelId="{1FBAEAB2-4852-4241-BF13-26229288CFD3}" type="pres">
      <dgm:prSet presAssocID="{8BD2FA4F-8CF2-B54B-8FAA-9E1AE6D38082}" presName="dummy" presStyleCnt="0"/>
      <dgm:spPr/>
    </dgm:pt>
    <dgm:pt modelId="{019B48A2-1124-F34D-9FEA-CCA8083DEC81}" type="pres">
      <dgm:prSet presAssocID="{115D2BA3-107E-7F41-946E-0D14E6C19514}" presName="sibTrans" presStyleLbl="sibTrans2D1" presStyleIdx="6" presStyleCnt="8" custScaleX="37338" custScaleY="35715"/>
      <dgm:spPr/>
    </dgm:pt>
    <dgm:pt modelId="{A705F1D5-B401-9842-B0A2-32D0A68FC407}" type="pres">
      <dgm:prSet presAssocID="{D8F689E4-D48B-0A40-9692-4879B65C85CF}" presName="node" presStyleLbl="node1" presStyleIdx="7" presStyleCnt="8" custScaleX="156865" custScaleY="150044">
        <dgm:presLayoutVars>
          <dgm:bulletEnabled val="1"/>
        </dgm:presLayoutVars>
      </dgm:prSet>
      <dgm:spPr/>
    </dgm:pt>
    <dgm:pt modelId="{3EF0DF61-4024-1B4D-98E4-2D6E65D8EAFD}" type="pres">
      <dgm:prSet presAssocID="{D8F689E4-D48B-0A40-9692-4879B65C85CF}" presName="dummy" presStyleCnt="0"/>
      <dgm:spPr/>
    </dgm:pt>
    <dgm:pt modelId="{1884CD51-3078-C748-A1CD-8C86ED9AD9C9}" type="pres">
      <dgm:prSet presAssocID="{EA706173-1C45-FC4D-98B7-38A3010A23BC}" presName="sibTrans" presStyleLbl="sibTrans2D1" presStyleIdx="7" presStyleCnt="8" custScaleX="37338" custScaleY="35715"/>
      <dgm:spPr/>
    </dgm:pt>
  </dgm:ptLst>
  <dgm:cxnLst>
    <dgm:cxn modelId="{4E6BF001-1518-394B-86B1-52E241CB1E3F}" srcId="{64BFCB8D-E4AC-784B-95DA-1EE7F08D8C48}" destId="{22BFC7E8-529F-BD46-8DFA-33054DAADBFB}" srcOrd="5" destOrd="0" parTransId="{1298B0B4-2A66-D144-8EAA-B24A4E5A153D}" sibTransId="{7203D741-4A2F-A644-8E78-3B586DDE6577}"/>
    <dgm:cxn modelId="{5116CA06-AE1C-3948-AC57-67CF53AA5678}" srcId="{64BFCB8D-E4AC-784B-95DA-1EE7F08D8C48}" destId="{2A569CD5-BF45-E047-B3C7-4837C231A006}" srcOrd="0" destOrd="0" parTransId="{A9EF831A-BCFC-F844-84E3-DC646E4447BF}" sibTransId="{30C52623-664B-904C-8C5D-6F6817F9A425}"/>
    <dgm:cxn modelId="{1F9E6F1A-569C-8441-AF72-D40CA2675579}" type="presOf" srcId="{15C49958-B6E3-A64F-99FE-CF241005D381}" destId="{AF43F9A2-EE2F-6B4A-8705-CC863CC45D63}" srcOrd="0" destOrd="0" presId="urn:microsoft.com/office/officeart/2005/8/layout/radial6"/>
    <dgm:cxn modelId="{27EAA322-8BDC-984B-A5B7-05E78164DFED}" type="presOf" srcId="{3E6F6BAB-19ED-4A4A-866D-0F59F1AB374B}" destId="{A43304DE-B96A-5C42-9C58-A67573D57F48}" srcOrd="0" destOrd="0" presId="urn:microsoft.com/office/officeart/2005/8/layout/radial6"/>
    <dgm:cxn modelId="{5FA57126-9615-A141-AF07-00E59CD0D2B2}" type="presOf" srcId="{F1B826D5-2762-0D4E-8C87-930359E40E8D}" destId="{5B5693C7-6375-4744-A1B8-683DBEA4CEA2}" srcOrd="0" destOrd="0" presId="urn:microsoft.com/office/officeart/2005/8/layout/radial6"/>
    <dgm:cxn modelId="{732BCA36-E74A-9649-ABE6-C437C2E59AFD}" type="presOf" srcId="{D8F689E4-D48B-0A40-9692-4879B65C85CF}" destId="{A705F1D5-B401-9842-B0A2-32D0A68FC407}" srcOrd="0" destOrd="0" presId="urn:microsoft.com/office/officeart/2005/8/layout/radial6"/>
    <dgm:cxn modelId="{4FADF637-34EB-5D48-BA56-BC09CCEF3DEC}" type="presOf" srcId="{47EF65D8-04BC-EB42-A866-E69E1D404FC2}" destId="{3529669E-2AB1-6149-B889-02BF69621500}" srcOrd="0" destOrd="0" presId="urn:microsoft.com/office/officeart/2005/8/layout/radial6"/>
    <dgm:cxn modelId="{3D3CFC37-C571-184F-A278-541894C2D00D}" type="presOf" srcId="{6DC512AA-60C6-9B4A-BF26-1BEC031E9D64}" destId="{5346FCAB-7FF9-0F4A-9F45-559BBE86AFB5}" srcOrd="0" destOrd="0" presId="urn:microsoft.com/office/officeart/2005/8/layout/radial6"/>
    <dgm:cxn modelId="{7C40DD5B-D905-5D4A-837B-8B66381FB7AB}" type="presOf" srcId="{EA706173-1C45-FC4D-98B7-38A3010A23BC}" destId="{1884CD51-3078-C748-A1CD-8C86ED9AD9C9}" srcOrd="0" destOrd="0" presId="urn:microsoft.com/office/officeart/2005/8/layout/radial6"/>
    <dgm:cxn modelId="{BBFBE25F-D6F8-A249-B674-BD440D6A53C0}" type="presOf" srcId="{3C0B1123-06A9-CF4C-865D-AC30A0B462BF}" destId="{53E6F418-0C40-9841-A54D-560F1FBCE03A}" srcOrd="0" destOrd="0" presId="urn:microsoft.com/office/officeart/2005/8/layout/radial6"/>
    <dgm:cxn modelId="{35B7E142-951B-1C4C-8BE8-CD16682A3F12}" srcId="{64BFCB8D-E4AC-784B-95DA-1EE7F08D8C48}" destId="{3C285DC9-E4A0-554B-89C4-373B2B380B22}" srcOrd="2" destOrd="0" parTransId="{247504B0-E32B-4F42-8537-9D433845D3D5}" sibTransId="{15C49958-B6E3-A64F-99FE-CF241005D381}"/>
    <dgm:cxn modelId="{03842245-1417-D84F-88D6-B17F1D00FC44}" type="presOf" srcId="{64BFCB8D-E4AC-784B-95DA-1EE7F08D8C48}" destId="{3D3A07B8-F12C-F84D-B444-41DAC29639FF}" srcOrd="0" destOrd="0" presId="urn:microsoft.com/office/officeart/2005/8/layout/radial6"/>
    <dgm:cxn modelId="{4879C666-EE5F-E445-9A63-4BEEA74488AE}" type="presOf" srcId="{3C285DC9-E4A0-554B-89C4-373B2B380B22}" destId="{29B1F418-7CCE-A042-B803-8119B24D0BD2}" srcOrd="0" destOrd="0" presId="urn:microsoft.com/office/officeart/2005/8/layout/radial6"/>
    <dgm:cxn modelId="{CE2CBE4C-D4A8-4040-B3A0-FAB0A36FAD8F}" type="presOf" srcId="{22BFC7E8-529F-BD46-8DFA-33054DAADBFB}" destId="{E856F5B0-364C-334E-8A07-F493A5E34B7D}" srcOrd="0" destOrd="0" presId="urn:microsoft.com/office/officeart/2005/8/layout/radial6"/>
    <dgm:cxn modelId="{FC07226F-40E9-F24C-9E80-A2FAC125C1A8}" srcId="{64BFCB8D-E4AC-784B-95DA-1EE7F08D8C48}" destId="{47EF65D8-04BC-EB42-A866-E69E1D404FC2}" srcOrd="4" destOrd="0" parTransId="{18932C33-1AE2-1F4E-9E1D-28B9A799E240}" sibTransId="{F1B826D5-2762-0D4E-8C87-930359E40E8D}"/>
    <dgm:cxn modelId="{EEB0F770-84CB-0A4D-B142-A09A59C755E8}" type="presOf" srcId="{2A569CD5-BF45-E047-B3C7-4837C231A006}" destId="{72BE14B4-7D05-1A4D-89F0-00C19FBFF267}" srcOrd="0" destOrd="0" presId="urn:microsoft.com/office/officeart/2005/8/layout/radial6"/>
    <dgm:cxn modelId="{AF780D72-B407-A442-A8CA-CD6FC0EEF727}" type="presOf" srcId="{7203D741-4A2F-A644-8E78-3B586DDE6577}" destId="{B6A82A36-4CF5-104C-A2AD-F3136454F038}" srcOrd="0" destOrd="0" presId="urn:microsoft.com/office/officeart/2005/8/layout/radial6"/>
    <dgm:cxn modelId="{F5A10C7D-81AE-BA4F-9732-F9F358C3197E}" type="presOf" srcId="{0498D474-EF2C-8D48-836A-701822EEBE4A}" destId="{2D2B88C4-3459-F747-A1D7-99BCD44687A9}" srcOrd="0" destOrd="0" presId="urn:microsoft.com/office/officeart/2005/8/layout/radial6"/>
    <dgm:cxn modelId="{476B397D-93F2-CB42-A62B-B31A5D780D64}" type="presOf" srcId="{30C52623-664B-904C-8C5D-6F6817F9A425}" destId="{6FA2EFE9-F629-5744-AC43-FA85C50E8166}" srcOrd="0" destOrd="0" presId="urn:microsoft.com/office/officeart/2005/8/layout/radial6"/>
    <dgm:cxn modelId="{F6569D85-46FA-DF4F-B888-D1888F8EED8C}" type="presOf" srcId="{3D9043CD-16EE-8841-A734-AB3BBB83749D}" destId="{8629DCAC-B172-714E-979E-737A3C0A4E93}" srcOrd="0" destOrd="0" presId="urn:microsoft.com/office/officeart/2005/8/layout/radial6"/>
    <dgm:cxn modelId="{47EA129A-EFDE-7545-B126-49FA46873966}" type="presOf" srcId="{8BD2FA4F-8CF2-B54B-8FAA-9E1AE6D38082}" destId="{41E5B5FC-45C6-A64E-8C1D-D3A1326C5A43}" srcOrd="0" destOrd="0" presId="urn:microsoft.com/office/officeart/2005/8/layout/radial6"/>
    <dgm:cxn modelId="{20DFF99B-7EEE-7942-9C39-0E1C26BFC3DD}" srcId="{64BFCB8D-E4AC-784B-95DA-1EE7F08D8C48}" destId="{D8F689E4-D48B-0A40-9692-4879B65C85CF}" srcOrd="7" destOrd="0" parTransId="{706AE184-E7C7-844E-9537-2D87BFD42955}" sibTransId="{EA706173-1C45-FC4D-98B7-38A3010A23BC}"/>
    <dgm:cxn modelId="{3682D5B0-51E4-DE43-BB1D-2C2E539BEC6D}" type="presOf" srcId="{115D2BA3-107E-7F41-946E-0D14E6C19514}" destId="{019B48A2-1124-F34D-9FEA-CCA8083DEC81}" srcOrd="0" destOrd="0" presId="urn:microsoft.com/office/officeart/2005/8/layout/radial6"/>
    <dgm:cxn modelId="{9E9924B3-0B90-C64A-8DCB-3EF45A448739}" srcId="{64BFCB8D-E4AC-784B-95DA-1EE7F08D8C48}" destId="{8BD2FA4F-8CF2-B54B-8FAA-9E1AE6D38082}" srcOrd="6" destOrd="0" parTransId="{EC6B3E61-721A-DF4B-B793-9323515F0A34}" sibTransId="{115D2BA3-107E-7F41-946E-0D14E6C19514}"/>
    <dgm:cxn modelId="{B3F06CDB-2946-8E45-86D6-AA34BF62744F}" srcId="{6DC512AA-60C6-9B4A-BF26-1BEC031E9D64}" destId="{64BFCB8D-E4AC-784B-95DA-1EE7F08D8C48}" srcOrd="0" destOrd="0" parTransId="{DC89E351-8924-2E4A-80A7-08793B09DB47}" sibTransId="{12405E20-425D-8D4C-B4CD-F737C9CEBCE4}"/>
    <dgm:cxn modelId="{3B459ADE-4F8A-0A47-8E19-91AE4067E546}" srcId="{64BFCB8D-E4AC-784B-95DA-1EE7F08D8C48}" destId="{3C0B1123-06A9-CF4C-865D-AC30A0B462BF}" srcOrd="1" destOrd="0" parTransId="{5BA3B68C-AE68-BD4C-9480-7A6E7A898307}" sibTransId="{0498D474-EF2C-8D48-836A-701822EEBE4A}"/>
    <dgm:cxn modelId="{8CC567F6-34C9-3C4C-85DA-6868D844C314}" srcId="{64BFCB8D-E4AC-784B-95DA-1EE7F08D8C48}" destId="{3E6F6BAB-19ED-4A4A-866D-0F59F1AB374B}" srcOrd="3" destOrd="0" parTransId="{8D531A79-9CE0-6F41-81DD-EEA2F41F730E}" sibTransId="{3D9043CD-16EE-8841-A734-AB3BBB83749D}"/>
    <dgm:cxn modelId="{A78472CF-88BE-424A-8C91-D63A31E66591}" type="presParOf" srcId="{5346FCAB-7FF9-0F4A-9F45-559BBE86AFB5}" destId="{3D3A07B8-F12C-F84D-B444-41DAC29639FF}" srcOrd="0" destOrd="0" presId="urn:microsoft.com/office/officeart/2005/8/layout/radial6"/>
    <dgm:cxn modelId="{C1D5F29B-714B-5A42-9C30-18794C1E2C79}" type="presParOf" srcId="{5346FCAB-7FF9-0F4A-9F45-559BBE86AFB5}" destId="{72BE14B4-7D05-1A4D-89F0-00C19FBFF267}" srcOrd="1" destOrd="0" presId="urn:microsoft.com/office/officeart/2005/8/layout/radial6"/>
    <dgm:cxn modelId="{BF368670-D13B-B347-8873-F9B2AC31F4B4}" type="presParOf" srcId="{5346FCAB-7FF9-0F4A-9F45-559BBE86AFB5}" destId="{DCEBB83B-E193-1640-8D1C-CACC26617CA1}" srcOrd="2" destOrd="0" presId="urn:microsoft.com/office/officeart/2005/8/layout/radial6"/>
    <dgm:cxn modelId="{00C6A712-DA29-1A40-BAEA-0A7907B5DAD0}" type="presParOf" srcId="{5346FCAB-7FF9-0F4A-9F45-559BBE86AFB5}" destId="{6FA2EFE9-F629-5744-AC43-FA85C50E8166}" srcOrd="3" destOrd="0" presId="urn:microsoft.com/office/officeart/2005/8/layout/radial6"/>
    <dgm:cxn modelId="{C5CF162B-DE67-4F4F-9E58-F05CDA0F6E49}" type="presParOf" srcId="{5346FCAB-7FF9-0F4A-9F45-559BBE86AFB5}" destId="{53E6F418-0C40-9841-A54D-560F1FBCE03A}" srcOrd="4" destOrd="0" presId="urn:microsoft.com/office/officeart/2005/8/layout/radial6"/>
    <dgm:cxn modelId="{CB8C271C-9006-FB42-9895-E1D59FF6AC5C}" type="presParOf" srcId="{5346FCAB-7FF9-0F4A-9F45-559BBE86AFB5}" destId="{1A63E6C3-DE89-FD40-974E-32C48DC41B7D}" srcOrd="5" destOrd="0" presId="urn:microsoft.com/office/officeart/2005/8/layout/radial6"/>
    <dgm:cxn modelId="{919EC4B0-C884-A041-BE55-A93B6C22BE1B}" type="presParOf" srcId="{5346FCAB-7FF9-0F4A-9F45-559BBE86AFB5}" destId="{2D2B88C4-3459-F747-A1D7-99BCD44687A9}" srcOrd="6" destOrd="0" presId="urn:microsoft.com/office/officeart/2005/8/layout/radial6"/>
    <dgm:cxn modelId="{63B57FC6-B9A7-2743-BA86-1602A981055F}" type="presParOf" srcId="{5346FCAB-7FF9-0F4A-9F45-559BBE86AFB5}" destId="{29B1F418-7CCE-A042-B803-8119B24D0BD2}" srcOrd="7" destOrd="0" presId="urn:microsoft.com/office/officeart/2005/8/layout/radial6"/>
    <dgm:cxn modelId="{8257CE2D-D6E5-2A4E-88A3-FF3426A3554F}" type="presParOf" srcId="{5346FCAB-7FF9-0F4A-9F45-559BBE86AFB5}" destId="{DA414F3A-073D-6D44-A3B7-0A453FE21EEF}" srcOrd="8" destOrd="0" presId="urn:microsoft.com/office/officeart/2005/8/layout/radial6"/>
    <dgm:cxn modelId="{DA3B3B7D-6F6D-DE42-813A-BF45DBD3AC8C}" type="presParOf" srcId="{5346FCAB-7FF9-0F4A-9F45-559BBE86AFB5}" destId="{AF43F9A2-EE2F-6B4A-8705-CC863CC45D63}" srcOrd="9" destOrd="0" presId="urn:microsoft.com/office/officeart/2005/8/layout/radial6"/>
    <dgm:cxn modelId="{27805904-7F6C-DA45-B64D-219C286D0267}" type="presParOf" srcId="{5346FCAB-7FF9-0F4A-9F45-559BBE86AFB5}" destId="{A43304DE-B96A-5C42-9C58-A67573D57F48}" srcOrd="10" destOrd="0" presId="urn:microsoft.com/office/officeart/2005/8/layout/radial6"/>
    <dgm:cxn modelId="{642C4568-89E5-794C-B40F-336D7E58886B}" type="presParOf" srcId="{5346FCAB-7FF9-0F4A-9F45-559BBE86AFB5}" destId="{A36AC5A2-267D-9D4A-BA38-78A6967B6F35}" srcOrd="11" destOrd="0" presId="urn:microsoft.com/office/officeart/2005/8/layout/radial6"/>
    <dgm:cxn modelId="{DD532C2F-CC0F-B84F-8CA2-E9A0C6D7471D}" type="presParOf" srcId="{5346FCAB-7FF9-0F4A-9F45-559BBE86AFB5}" destId="{8629DCAC-B172-714E-979E-737A3C0A4E93}" srcOrd="12" destOrd="0" presId="urn:microsoft.com/office/officeart/2005/8/layout/radial6"/>
    <dgm:cxn modelId="{B952FDCF-99F5-2F49-90A8-13B958FB0587}" type="presParOf" srcId="{5346FCAB-7FF9-0F4A-9F45-559BBE86AFB5}" destId="{3529669E-2AB1-6149-B889-02BF69621500}" srcOrd="13" destOrd="0" presId="urn:microsoft.com/office/officeart/2005/8/layout/radial6"/>
    <dgm:cxn modelId="{F3306D80-CF19-5946-8CD9-00D099A5FAEF}" type="presParOf" srcId="{5346FCAB-7FF9-0F4A-9F45-559BBE86AFB5}" destId="{3A9A9D52-8A63-7142-B209-674219A8A23B}" srcOrd="14" destOrd="0" presId="urn:microsoft.com/office/officeart/2005/8/layout/radial6"/>
    <dgm:cxn modelId="{BB3C76A7-1186-4646-A67D-AE80356B0BA3}" type="presParOf" srcId="{5346FCAB-7FF9-0F4A-9F45-559BBE86AFB5}" destId="{5B5693C7-6375-4744-A1B8-683DBEA4CEA2}" srcOrd="15" destOrd="0" presId="urn:microsoft.com/office/officeart/2005/8/layout/radial6"/>
    <dgm:cxn modelId="{734F8CEB-5A01-FB49-A7B6-54B9F47771E6}" type="presParOf" srcId="{5346FCAB-7FF9-0F4A-9F45-559BBE86AFB5}" destId="{E856F5B0-364C-334E-8A07-F493A5E34B7D}" srcOrd="16" destOrd="0" presId="urn:microsoft.com/office/officeart/2005/8/layout/radial6"/>
    <dgm:cxn modelId="{50204FF6-B14A-914B-8BE0-085A8189D973}" type="presParOf" srcId="{5346FCAB-7FF9-0F4A-9F45-559BBE86AFB5}" destId="{9C8DE7C1-2ACC-3941-BC36-C37F7917D3FF}" srcOrd="17" destOrd="0" presId="urn:microsoft.com/office/officeart/2005/8/layout/radial6"/>
    <dgm:cxn modelId="{0B3573E1-B12D-C64C-B137-2C7D5215F191}" type="presParOf" srcId="{5346FCAB-7FF9-0F4A-9F45-559BBE86AFB5}" destId="{B6A82A36-4CF5-104C-A2AD-F3136454F038}" srcOrd="18" destOrd="0" presId="urn:microsoft.com/office/officeart/2005/8/layout/radial6"/>
    <dgm:cxn modelId="{FAADDD0F-318C-FB42-B54E-20263935FC43}" type="presParOf" srcId="{5346FCAB-7FF9-0F4A-9F45-559BBE86AFB5}" destId="{41E5B5FC-45C6-A64E-8C1D-D3A1326C5A43}" srcOrd="19" destOrd="0" presId="urn:microsoft.com/office/officeart/2005/8/layout/radial6"/>
    <dgm:cxn modelId="{1C221586-4804-B14D-85BD-CA6F93A6CC53}" type="presParOf" srcId="{5346FCAB-7FF9-0F4A-9F45-559BBE86AFB5}" destId="{1FBAEAB2-4852-4241-BF13-26229288CFD3}" srcOrd="20" destOrd="0" presId="urn:microsoft.com/office/officeart/2005/8/layout/radial6"/>
    <dgm:cxn modelId="{66F598D7-C8BB-434E-8E7F-23BE5CACDDD8}" type="presParOf" srcId="{5346FCAB-7FF9-0F4A-9F45-559BBE86AFB5}" destId="{019B48A2-1124-F34D-9FEA-CCA8083DEC81}" srcOrd="21" destOrd="0" presId="urn:microsoft.com/office/officeart/2005/8/layout/radial6"/>
    <dgm:cxn modelId="{12DC67F8-C8E5-8244-AAEF-7F95E2A653CC}" type="presParOf" srcId="{5346FCAB-7FF9-0F4A-9F45-559BBE86AFB5}" destId="{A705F1D5-B401-9842-B0A2-32D0A68FC407}" srcOrd="22" destOrd="0" presId="urn:microsoft.com/office/officeart/2005/8/layout/radial6"/>
    <dgm:cxn modelId="{3FDB987D-D56E-6948-93EF-A7FEB54704C1}" type="presParOf" srcId="{5346FCAB-7FF9-0F4A-9F45-559BBE86AFB5}" destId="{3EF0DF61-4024-1B4D-98E4-2D6E65D8EAFD}" srcOrd="23" destOrd="0" presId="urn:microsoft.com/office/officeart/2005/8/layout/radial6"/>
    <dgm:cxn modelId="{705B693B-067F-9241-9171-BB394A333DF5}" type="presParOf" srcId="{5346FCAB-7FF9-0F4A-9F45-559BBE86AFB5}" destId="{1884CD51-3078-C748-A1CD-8C86ED9AD9C9}" srcOrd="24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C18CD4A-A770-494F-9B33-02EAA3547A37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25891D47-9D02-488C-9170-E9A27D0776D1}">
      <dgm:prSet custT="1"/>
      <dgm:spPr/>
      <dgm:t>
        <a:bodyPr/>
        <a:lstStyle/>
        <a:p>
          <a:r>
            <a:rPr lang="en-GB" sz="2000"/>
            <a:t>There are two components of accountability:</a:t>
          </a:r>
          <a:endParaRPr lang="en-US" sz="2000"/>
        </a:p>
      </dgm:t>
    </dgm:pt>
    <dgm:pt modelId="{593AFCE5-DBE8-4906-B9D2-A0A9A7755FDA}" type="parTrans" cxnId="{27A79BF9-D4D6-474F-BEC3-BDE7EC57CCFB}">
      <dgm:prSet/>
      <dgm:spPr/>
      <dgm:t>
        <a:bodyPr/>
        <a:lstStyle/>
        <a:p>
          <a:endParaRPr lang="en-US" sz="2400"/>
        </a:p>
      </dgm:t>
    </dgm:pt>
    <dgm:pt modelId="{48C0B051-CC66-421B-AC46-8894D68EF9CA}" type="sibTrans" cxnId="{27A79BF9-D4D6-474F-BEC3-BDE7EC57CCFB}">
      <dgm:prSet/>
      <dgm:spPr/>
      <dgm:t>
        <a:bodyPr/>
        <a:lstStyle/>
        <a:p>
          <a:endParaRPr lang="en-US" sz="2400"/>
        </a:p>
      </dgm:t>
    </dgm:pt>
    <dgm:pt modelId="{7F2C3956-818E-4B99-9049-D40AABCEF84D}">
      <dgm:prSet custT="1"/>
      <dgm:spPr/>
      <dgm:t>
        <a:bodyPr/>
        <a:lstStyle/>
        <a:p>
          <a:r>
            <a:rPr lang="en-GB" sz="2000" dirty="0">
              <a:solidFill>
                <a:srgbClr val="C00000"/>
              </a:solidFill>
            </a:rPr>
            <a:t>Answerability </a:t>
          </a:r>
          <a:r>
            <a:rPr lang="en-GB" sz="2000" dirty="0"/>
            <a:t>– which means providing information and justification for how one’s actions align with expectations;</a:t>
          </a:r>
          <a:endParaRPr lang="en-US" sz="2000" dirty="0"/>
        </a:p>
      </dgm:t>
    </dgm:pt>
    <dgm:pt modelId="{C9760FDB-B8A9-4692-8ADA-410FD7959A6C}" type="parTrans" cxnId="{4C6DD88A-A4A0-4D99-9CDE-0F888F2B3FD8}">
      <dgm:prSet/>
      <dgm:spPr/>
      <dgm:t>
        <a:bodyPr/>
        <a:lstStyle/>
        <a:p>
          <a:endParaRPr lang="en-US" sz="2400"/>
        </a:p>
      </dgm:t>
    </dgm:pt>
    <dgm:pt modelId="{E3C20108-1D78-4780-B2CA-A9BE115EB569}" type="sibTrans" cxnId="{4C6DD88A-A4A0-4D99-9CDE-0F888F2B3FD8}">
      <dgm:prSet/>
      <dgm:spPr/>
      <dgm:t>
        <a:bodyPr/>
        <a:lstStyle/>
        <a:p>
          <a:endParaRPr lang="en-US" sz="2400"/>
        </a:p>
      </dgm:t>
    </dgm:pt>
    <dgm:pt modelId="{A842F0DE-9E35-49AE-B872-2EC9C443A62B}">
      <dgm:prSet custT="1"/>
      <dgm:spPr/>
      <dgm:t>
        <a:bodyPr/>
        <a:lstStyle/>
        <a:p>
          <a:r>
            <a:rPr lang="en-GB" sz="2000" dirty="0">
              <a:solidFill>
                <a:srgbClr val="C00000"/>
              </a:solidFill>
            </a:rPr>
            <a:t>Enforcement </a:t>
          </a:r>
          <a:r>
            <a:rPr lang="en-GB" sz="2000" dirty="0"/>
            <a:t>– which means being subject to, and accepting the consequences of, failing to meet these expectations</a:t>
          </a:r>
          <a:endParaRPr lang="en-US" sz="2000" dirty="0"/>
        </a:p>
      </dgm:t>
    </dgm:pt>
    <dgm:pt modelId="{8C061162-BEE1-420F-88BE-98213D33E1D5}" type="parTrans" cxnId="{052943B1-657C-499D-B4B8-726DC21051D6}">
      <dgm:prSet/>
      <dgm:spPr/>
      <dgm:t>
        <a:bodyPr/>
        <a:lstStyle/>
        <a:p>
          <a:endParaRPr lang="en-US" sz="2400"/>
        </a:p>
      </dgm:t>
    </dgm:pt>
    <dgm:pt modelId="{85394A85-76CB-4999-92E0-0E1D4EFC687A}" type="sibTrans" cxnId="{052943B1-657C-499D-B4B8-726DC21051D6}">
      <dgm:prSet/>
      <dgm:spPr/>
      <dgm:t>
        <a:bodyPr/>
        <a:lstStyle/>
        <a:p>
          <a:endParaRPr lang="en-US" sz="2400"/>
        </a:p>
      </dgm:t>
    </dgm:pt>
    <dgm:pt modelId="{F7534557-29EE-4C54-9DB0-DAC971D98A57}">
      <dgm:prSet custT="1"/>
      <dgm:spPr/>
      <dgm:t>
        <a:bodyPr/>
        <a:lstStyle/>
        <a:p>
          <a:r>
            <a:rPr lang="en-GB" sz="2000"/>
            <a:t>Supporting documents</a:t>
          </a:r>
          <a:endParaRPr lang="en-US" sz="2000"/>
        </a:p>
      </dgm:t>
    </dgm:pt>
    <dgm:pt modelId="{00E54B7D-A927-49CA-A461-6E3231BBE861}" type="parTrans" cxnId="{C7655BBB-6178-4C14-A498-D66D33277C8A}">
      <dgm:prSet/>
      <dgm:spPr/>
      <dgm:t>
        <a:bodyPr/>
        <a:lstStyle/>
        <a:p>
          <a:endParaRPr lang="en-US" sz="2400"/>
        </a:p>
      </dgm:t>
    </dgm:pt>
    <dgm:pt modelId="{BD35E460-90ED-4B67-8FA8-096B140B4B7A}" type="sibTrans" cxnId="{C7655BBB-6178-4C14-A498-D66D33277C8A}">
      <dgm:prSet/>
      <dgm:spPr/>
      <dgm:t>
        <a:bodyPr/>
        <a:lstStyle/>
        <a:p>
          <a:endParaRPr lang="en-US" sz="2400"/>
        </a:p>
      </dgm:t>
    </dgm:pt>
    <dgm:pt modelId="{B8A8B59E-D2F3-472B-BFC6-881DE5537851}">
      <dgm:prSet custT="1"/>
      <dgm:spPr/>
      <dgm:t>
        <a:bodyPr/>
        <a:lstStyle/>
        <a:p>
          <a:r>
            <a:rPr lang="en-GB" sz="2000"/>
            <a:t>Constitution, Articles of Association</a:t>
          </a:r>
          <a:endParaRPr lang="en-US" sz="2000"/>
        </a:p>
      </dgm:t>
    </dgm:pt>
    <dgm:pt modelId="{798ED26C-9A53-4DC4-BBDB-7A723E538587}" type="parTrans" cxnId="{0FE3B011-F285-4092-B21E-58A6248A2E96}">
      <dgm:prSet/>
      <dgm:spPr/>
      <dgm:t>
        <a:bodyPr/>
        <a:lstStyle/>
        <a:p>
          <a:endParaRPr lang="en-US" sz="2400"/>
        </a:p>
      </dgm:t>
    </dgm:pt>
    <dgm:pt modelId="{3785C677-B409-4B47-85B6-EE0FDF19A168}" type="sibTrans" cxnId="{0FE3B011-F285-4092-B21E-58A6248A2E96}">
      <dgm:prSet/>
      <dgm:spPr/>
      <dgm:t>
        <a:bodyPr/>
        <a:lstStyle/>
        <a:p>
          <a:endParaRPr lang="en-US" sz="2400"/>
        </a:p>
      </dgm:t>
    </dgm:pt>
    <dgm:pt modelId="{7202A42E-4F5D-4A8B-B708-263386F2852B}">
      <dgm:prSet custT="1"/>
      <dgm:spPr/>
      <dgm:t>
        <a:bodyPr/>
        <a:lstStyle/>
        <a:p>
          <a:r>
            <a:rPr lang="en-GB" sz="2000"/>
            <a:t>Policy documents</a:t>
          </a:r>
          <a:endParaRPr lang="en-US" sz="2000"/>
        </a:p>
      </dgm:t>
    </dgm:pt>
    <dgm:pt modelId="{62A39471-120B-4B17-9BAF-CD2D8F2AF9D2}" type="parTrans" cxnId="{C0BC40AB-F636-49C5-993F-89586DFC54F7}">
      <dgm:prSet/>
      <dgm:spPr/>
      <dgm:t>
        <a:bodyPr/>
        <a:lstStyle/>
        <a:p>
          <a:endParaRPr lang="en-US" sz="2400"/>
        </a:p>
      </dgm:t>
    </dgm:pt>
    <dgm:pt modelId="{AE5F4C4B-97F4-4F3B-8619-50E8E7F3978A}" type="sibTrans" cxnId="{C0BC40AB-F636-49C5-993F-89586DFC54F7}">
      <dgm:prSet/>
      <dgm:spPr/>
      <dgm:t>
        <a:bodyPr/>
        <a:lstStyle/>
        <a:p>
          <a:endParaRPr lang="en-US" sz="2400"/>
        </a:p>
      </dgm:t>
    </dgm:pt>
    <dgm:pt modelId="{A2006B8B-6201-4EAD-9A52-623F54BC0E88}">
      <dgm:prSet custT="1"/>
      <dgm:spPr/>
      <dgm:t>
        <a:bodyPr/>
        <a:lstStyle/>
        <a:p>
          <a:r>
            <a:rPr lang="en-GB" sz="2000"/>
            <a:t>Rules &amp; Regulations</a:t>
          </a:r>
          <a:endParaRPr lang="en-US" sz="2000"/>
        </a:p>
      </dgm:t>
    </dgm:pt>
    <dgm:pt modelId="{820C1666-334E-45EE-8232-5F3B3B54FFBA}" type="parTrans" cxnId="{1626E6F5-5095-43F7-B3CB-807DA95C2E20}">
      <dgm:prSet/>
      <dgm:spPr/>
      <dgm:t>
        <a:bodyPr/>
        <a:lstStyle/>
        <a:p>
          <a:endParaRPr lang="en-US" sz="2400"/>
        </a:p>
      </dgm:t>
    </dgm:pt>
    <dgm:pt modelId="{25E461A7-B081-4B9D-A70D-A8CFA4229E87}" type="sibTrans" cxnId="{1626E6F5-5095-43F7-B3CB-807DA95C2E20}">
      <dgm:prSet/>
      <dgm:spPr/>
      <dgm:t>
        <a:bodyPr/>
        <a:lstStyle/>
        <a:p>
          <a:endParaRPr lang="en-US" sz="2400"/>
        </a:p>
      </dgm:t>
    </dgm:pt>
    <dgm:pt modelId="{C0D10B27-2B23-4F4F-BF31-C7055E9892C9}" type="pres">
      <dgm:prSet presAssocID="{AC18CD4A-A770-494F-9B33-02EAA3547A37}" presName="linear" presStyleCnt="0">
        <dgm:presLayoutVars>
          <dgm:dir/>
          <dgm:animLvl val="lvl"/>
          <dgm:resizeHandles val="exact"/>
        </dgm:presLayoutVars>
      </dgm:prSet>
      <dgm:spPr/>
    </dgm:pt>
    <dgm:pt modelId="{66508B3B-ECEE-B745-98D3-32A588499891}" type="pres">
      <dgm:prSet presAssocID="{25891D47-9D02-488C-9170-E9A27D0776D1}" presName="parentLin" presStyleCnt="0"/>
      <dgm:spPr/>
    </dgm:pt>
    <dgm:pt modelId="{6CEBBA0D-E5CE-0C4F-8616-7ADBD12FEFA1}" type="pres">
      <dgm:prSet presAssocID="{25891D47-9D02-488C-9170-E9A27D0776D1}" presName="parentLeftMargin" presStyleLbl="node1" presStyleIdx="0" presStyleCnt="2"/>
      <dgm:spPr/>
    </dgm:pt>
    <dgm:pt modelId="{42923ACB-3D2A-5B43-AF17-92C8182210A9}" type="pres">
      <dgm:prSet presAssocID="{25891D47-9D02-488C-9170-E9A27D0776D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77E48945-5431-CE4D-BFC2-B5F7FEEDA11E}" type="pres">
      <dgm:prSet presAssocID="{25891D47-9D02-488C-9170-E9A27D0776D1}" presName="negativeSpace" presStyleCnt="0"/>
      <dgm:spPr/>
    </dgm:pt>
    <dgm:pt modelId="{B1D12EC6-7767-8241-8C92-2E40E8F4C95B}" type="pres">
      <dgm:prSet presAssocID="{25891D47-9D02-488C-9170-E9A27D0776D1}" presName="childText" presStyleLbl="conFgAcc1" presStyleIdx="0" presStyleCnt="2">
        <dgm:presLayoutVars>
          <dgm:bulletEnabled val="1"/>
        </dgm:presLayoutVars>
      </dgm:prSet>
      <dgm:spPr/>
    </dgm:pt>
    <dgm:pt modelId="{A7CFF886-928D-0E49-B40D-AB7AAD0AAEA1}" type="pres">
      <dgm:prSet presAssocID="{48C0B051-CC66-421B-AC46-8894D68EF9CA}" presName="spaceBetweenRectangles" presStyleCnt="0"/>
      <dgm:spPr/>
    </dgm:pt>
    <dgm:pt modelId="{DD937570-8303-044D-9684-325A1C0C0A2E}" type="pres">
      <dgm:prSet presAssocID="{F7534557-29EE-4C54-9DB0-DAC971D98A57}" presName="parentLin" presStyleCnt="0"/>
      <dgm:spPr/>
    </dgm:pt>
    <dgm:pt modelId="{DDCE1762-E75E-444F-8BCF-11C97B9FD608}" type="pres">
      <dgm:prSet presAssocID="{F7534557-29EE-4C54-9DB0-DAC971D98A57}" presName="parentLeftMargin" presStyleLbl="node1" presStyleIdx="0" presStyleCnt="2"/>
      <dgm:spPr/>
    </dgm:pt>
    <dgm:pt modelId="{3D612BF3-1EF7-FA4F-9F3F-408CC0070DDB}" type="pres">
      <dgm:prSet presAssocID="{F7534557-29EE-4C54-9DB0-DAC971D98A57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93DEAD48-FBE8-2740-A634-BC9FC8A9EA9E}" type="pres">
      <dgm:prSet presAssocID="{F7534557-29EE-4C54-9DB0-DAC971D98A57}" presName="negativeSpace" presStyleCnt="0"/>
      <dgm:spPr/>
    </dgm:pt>
    <dgm:pt modelId="{857741EB-17A2-AF40-B8FF-A12F57D09A23}" type="pres">
      <dgm:prSet presAssocID="{F7534557-29EE-4C54-9DB0-DAC971D98A57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8260CA03-9AB8-754B-B149-6E41848E9C12}" type="presOf" srcId="{7202A42E-4F5D-4A8B-B708-263386F2852B}" destId="{857741EB-17A2-AF40-B8FF-A12F57D09A23}" srcOrd="0" destOrd="1" presId="urn:microsoft.com/office/officeart/2005/8/layout/list1"/>
    <dgm:cxn modelId="{E96A7E0D-244A-184F-A693-F608D4294BCE}" type="presOf" srcId="{7F2C3956-818E-4B99-9049-D40AABCEF84D}" destId="{B1D12EC6-7767-8241-8C92-2E40E8F4C95B}" srcOrd="0" destOrd="0" presId="urn:microsoft.com/office/officeart/2005/8/layout/list1"/>
    <dgm:cxn modelId="{70707311-C34A-A94D-B0FB-100DAB60BC7D}" type="presOf" srcId="{F7534557-29EE-4C54-9DB0-DAC971D98A57}" destId="{3D612BF3-1EF7-FA4F-9F3F-408CC0070DDB}" srcOrd="1" destOrd="0" presId="urn:microsoft.com/office/officeart/2005/8/layout/list1"/>
    <dgm:cxn modelId="{0FE3B011-F285-4092-B21E-58A6248A2E96}" srcId="{F7534557-29EE-4C54-9DB0-DAC971D98A57}" destId="{B8A8B59E-D2F3-472B-BFC6-881DE5537851}" srcOrd="0" destOrd="0" parTransId="{798ED26C-9A53-4DC4-BBDB-7A723E538587}" sibTransId="{3785C677-B409-4B47-85B6-EE0FDF19A168}"/>
    <dgm:cxn modelId="{E5D24930-6383-3542-97A9-824FBE707105}" type="presOf" srcId="{25891D47-9D02-488C-9170-E9A27D0776D1}" destId="{6CEBBA0D-E5CE-0C4F-8616-7ADBD12FEFA1}" srcOrd="0" destOrd="0" presId="urn:microsoft.com/office/officeart/2005/8/layout/list1"/>
    <dgm:cxn modelId="{F6B88D4C-0093-634B-90D5-F471F7D8ADE6}" type="presOf" srcId="{B8A8B59E-D2F3-472B-BFC6-881DE5537851}" destId="{857741EB-17A2-AF40-B8FF-A12F57D09A23}" srcOrd="0" destOrd="0" presId="urn:microsoft.com/office/officeart/2005/8/layout/list1"/>
    <dgm:cxn modelId="{AAFB0453-015F-744C-8ECD-A96633804BB7}" type="presOf" srcId="{A2006B8B-6201-4EAD-9A52-623F54BC0E88}" destId="{857741EB-17A2-AF40-B8FF-A12F57D09A23}" srcOrd="0" destOrd="2" presId="urn:microsoft.com/office/officeart/2005/8/layout/list1"/>
    <dgm:cxn modelId="{70458C55-E3DC-C84B-9A71-EAC2957D60F5}" type="presOf" srcId="{F7534557-29EE-4C54-9DB0-DAC971D98A57}" destId="{DDCE1762-E75E-444F-8BCF-11C97B9FD608}" srcOrd="0" destOrd="0" presId="urn:microsoft.com/office/officeart/2005/8/layout/list1"/>
    <dgm:cxn modelId="{4C6DD88A-A4A0-4D99-9CDE-0F888F2B3FD8}" srcId="{25891D47-9D02-488C-9170-E9A27D0776D1}" destId="{7F2C3956-818E-4B99-9049-D40AABCEF84D}" srcOrd="0" destOrd="0" parTransId="{C9760FDB-B8A9-4692-8ADA-410FD7959A6C}" sibTransId="{E3C20108-1D78-4780-B2CA-A9BE115EB569}"/>
    <dgm:cxn modelId="{19DDA39C-CD2A-B145-968C-8443B1620CA1}" type="presOf" srcId="{A842F0DE-9E35-49AE-B872-2EC9C443A62B}" destId="{B1D12EC6-7767-8241-8C92-2E40E8F4C95B}" srcOrd="0" destOrd="1" presId="urn:microsoft.com/office/officeart/2005/8/layout/list1"/>
    <dgm:cxn modelId="{3A9371A1-9C52-F842-AB60-3EAB3445190E}" type="presOf" srcId="{AC18CD4A-A770-494F-9B33-02EAA3547A37}" destId="{C0D10B27-2B23-4F4F-BF31-C7055E9892C9}" srcOrd="0" destOrd="0" presId="urn:microsoft.com/office/officeart/2005/8/layout/list1"/>
    <dgm:cxn modelId="{C0BC40AB-F636-49C5-993F-89586DFC54F7}" srcId="{F7534557-29EE-4C54-9DB0-DAC971D98A57}" destId="{7202A42E-4F5D-4A8B-B708-263386F2852B}" srcOrd="1" destOrd="0" parTransId="{62A39471-120B-4B17-9BAF-CD2D8F2AF9D2}" sibTransId="{AE5F4C4B-97F4-4F3B-8619-50E8E7F3978A}"/>
    <dgm:cxn modelId="{052943B1-657C-499D-B4B8-726DC21051D6}" srcId="{25891D47-9D02-488C-9170-E9A27D0776D1}" destId="{A842F0DE-9E35-49AE-B872-2EC9C443A62B}" srcOrd="1" destOrd="0" parTransId="{8C061162-BEE1-420F-88BE-98213D33E1D5}" sibTransId="{85394A85-76CB-4999-92E0-0E1D4EFC687A}"/>
    <dgm:cxn modelId="{C7655BBB-6178-4C14-A498-D66D33277C8A}" srcId="{AC18CD4A-A770-494F-9B33-02EAA3547A37}" destId="{F7534557-29EE-4C54-9DB0-DAC971D98A57}" srcOrd="1" destOrd="0" parTransId="{00E54B7D-A927-49CA-A461-6E3231BBE861}" sibTransId="{BD35E460-90ED-4B67-8FA8-096B140B4B7A}"/>
    <dgm:cxn modelId="{A363F3DB-CAA8-654D-B77D-AB6DA5534C48}" type="presOf" srcId="{25891D47-9D02-488C-9170-E9A27D0776D1}" destId="{42923ACB-3D2A-5B43-AF17-92C8182210A9}" srcOrd="1" destOrd="0" presId="urn:microsoft.com/office/officeart/2005/8/layout/list1"/>
    <dgm:cxn modelId="{1626E6F5-5095-43F7-B3CB-807DA95C2E20}" srcId="{F7534557-29EE-4C54-9DB0-DAC971D98A57}" destId="{A2006B8B-6201-4EAD-9A52-623F54BC0E88}" srcOrd="2" destOrd="0" parTransId="{820C1666-334E-45EE-8232-5F3B3B54FFBA}" sibTransId="{25E461A7-B081-4B9D-A70D-A8CFA4229E87}"/>
    <dgm:cxn modelId="{27A79BF9-D4D6-474F-BEC3-BDE7EC57CCFB}" srcId="{AC18CD4A-A770-494F-9B33-02EAA3547A37}" destId="{25891D47-9D02-488C-9170-E9A27D0776D1}" srcOrd="0" destOrd="0" parTransId="{593AFCE5-DBE8-4906-B9D2-A0A9A7755FDA}" sibTransId="{48C0B051-CC66-421B-AC46-8894D68EF9CA}"/>
    <dgm:cxn modelId="{013D4A7B-D78C-5144-929B-E76C57488BE8}" type="presParOf" srcId="{C0D10B27-2B23-4F4F-BF31-C7055E9892C9}" destId="{66508B3B-ECEE-B745-98D3-32A588499891}" srcOrd="0" destOrd="0" presId="urn:microsoft.com/office/officeart/2005/8/layout/list1"/>
    <dgm:cxn modelId="{09C08FD3-90FE-424F-AC62-5EB1FC23A421}" type="presParOf" srcId="{66508B3B-ECEE-B745-98D3-32A588499891}" destId="{6CEBBA0D-E5CE-0C4F-8616-7ADBD12FEFA1}" srcOrd="0" destOrd="0" presId="urn:microsoft.com/office/officeart/2005/8/layout/list1"/>
    <dgm:cxn modelId="{8641411A-A2B9-5B40-B4DE-169C9E659C5A}" type="presParOf" srcId="{66508B3B-ECEE-B745-98D3-32A588499891}" destId="{42923ACB-3D2A-5B43-AF17-92C8182210A9}" srcOrd="1" destOrd="0" presId="urn:microsoft.com/office/officeart/2005/8/layout/list1"/>
    <dgm:cxn modelId="{6B8E6701-70A0-3047-AB78-6A1C084F13B1}" type="presParOf" srcId="{C0D10B27-2B23-4F4F-BF31-C7055E9892C9}" destId="{77E48945-5431-CE4D-BFC2-B5F7FEEDA11E}" srcOrd="1" destOrd="0" presId="urn:microsoft.com/office/officeart/2005/8/layout/list1"/>
    <dgm:cxn modelId="{5CACED49-27CC-D847-B1F2-B21C8A6F2224}" type="presParOf" srcId="{C0D10B27-2B23-4F4F-BF31-C7055E9892C9}" destId="{B1D12EC6-7767-8241-8C92-2E40E8F4C95B}" srcOrd="2" destOrd="0" presId="urn:microsoft.com/office/officeart/2005/8/layout/list1"/>
    <dgm:cxn modelId="{AA1E40D3-86D9-8E4D-A9DD-F9E5441B764A}" type="presParOf" srcId="{C0D10B27-2B23-4F4F-BF31-C7055E9892C9}" destId="{A7CFF886-928D-0E49-B40D-AB7AAD0AAEA1}" srcOrd="3" destOrd="0" presId="urn:microsoft.com/office/officeart/2005/8/layout/list1"/>
    <dgm:cxn modelId="{A67C298E-4013-EE48-8F79-632DBA584356}" type="presParOf" srcId="{C0D10B27-2B23-4F4F-BF31-C7055E9892C9}" destId="{DD937570-8303-044D-9684-325A1C0C0A2E}" srcOrd="4" destOrd="0" presId="urn:microsoft.com/office/officeart/2005/8/layout/list1"/>
    <dgm:cxn modelId="{E7F74D15-7F92-824F-B30D-D53D3C572576}" type="presParOf" srcId="{DD937570-8303-044D-9684-325A1C0C0A2E}" destId="{DDCE1762-E75E-444F-8BCF-11C97B9FD608}" srcOrd="0" destOrd="0" presId="urn:microsoft.com/office/officeart/2005/8/layout/list1"/>
    <dgm:cxn modelId="{61901651-0F70-9B40-B0B6-D7E07B667C10}" type="presParOf" srcId="{DD937570-8303-044D-9684-325A1C0C0A2E}" destId="{3D612BF3-1EF7-FA4F-9F3F-408CC0070DDB}" srcOrd="1" destOrd="0" presId="urn:microsoft.com/office/officeart/2005/8/layout/list1"/>
    <dgm:cxn modelId="{A7377246-2B60-FD4C-BF47-9F34DE23A20A}" type="presParOf" srcId="{C0D10B27-2B23-4F4F-BF31-C7055E9892C9}" destId="{93DEAD48-FBE8-2740-A634-BC9FC8A9EA9E}" srcOrd="5" destOrd="0" presId="urn:microsoft.com/office/officeart/2005/8/layout/list1"/>
    <dgm:cxn modelId="{16696E2A-4A2D-4C4E-9710-F1F0CD12CD8D}" type="presParOf" srcId="{C0D10B27-2B23-4F4F-BF31-C7055E9892C9}" destId="{857741EB-17A2-AF40-B8FF-A12F57D09A23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EBF7490-225F-4E4C-8EE3-20E309900AD6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26DF152B-4F20-4483-8D55-03250295776C}">
      <dgm:prSet/>
      <dgm:spPr/>
      <dgm:t>
        <a:bodyPr/>
        <a:lstStyle/>
        <a:p>
          <a:r>
            <a:rPr lang="en-GB"/>
            <a:t>Transparency enables accountability</a:t>
          </a:r>
          <a:endParaRPr lang="en-US"/>
        </a:p>
      </dgm:t>
    </dgm:pt>
    <dgm:pt modelId="{CE37D1F9-BDA2-4C1F-9E4A-2BE3659786F8}" type="parTrans" cxnId="{CB47DB1C-6324-472C-804F-5580D2106C79}">
      <dgm:prSet/>
      <dgm:spPr/>
      <dgm:t>
        <a:bodyPr/>
        <a:lstStyle/>
        <a:p>
          <a:endParaRPr lang="en-US"/>
        </a:p>
      </dgm:t>
    </dgm:pt>
    <dgm:pt modelId="{69941711-C633-4F6A-AA7B-68BE263C8A91}" type="sibTrans" cxnId="{CB47DB1C-6324-472C-804F-5580D2106C79}">
      <dgm:prSet/>
      <dgm:spPr/>
      <dgm:t>
        <a:bodyPr/>
        <a:lstStyle/>
        <a:p>
          <a:endParaRPr lang="en-US"/>
        </a:p>
      </dgm:t>
    </dgm:pt>
    <dgm:pt modelId="{6232C624-9CA8-4605-8C89-CE887006BFB0}">
      <dgm:prSet/>
      <dgm:spPr/>
      <dgm:t>
        <a:bodyPr/>
        <a:lstStyle/>
        <a:p>
          <a:r>
            <a:rPr lang="en-GB"/>
            <a:t>To achieve transparency, an organisation must provide information about its activities and governance to stakeholders that is accurate, complete and made available in a timely way.</a:t>
          </a:r>
          <a:endParaRPr lang="en-US"/>
        </a:p>
      </dgm:t>
    </dgm:pt>
    <dgm:pt modelId="{BAB509DD-9F86-4738-A558-7FE7690DA0C7}" type="parTrans" cxnId="{844FA8EB-B404-42B9-9A22-ECBFBE8BFCBC}">
      <dgm:prSet/>
      <dgm:spPr/>
      <dgm:t>
        <a:bodyPr/>
        <a:lstStyle/>
        <a:p>
          <a:endParaRPr lang="en-US"/>
        </a:p>
      </dgm:t>
    </dgm:pt>
    <dgm:pt modelId="{83EDE00C-E89D-4B0D-977C-9AB85F2229A4}" type="sibTrans" cxnId="{844FA8EB-B404-42B9-9A22-ECBFBE8BFCBC}">
      <dgm:prSet/>
      <dgm:spPr/>
      <dgm:t>
        <a:bodyPr/>
        <a:lstStyle/>
        <a:p>
          <a:endParaRPr lang="en-US"/>
        </a:p>
      </dgm:t>
    </dgm:pt>
    <dgm:pt modelId="{2C03FCB3-B175-A14B-8AC5-526C3AB7EFC6}" type="pres">
      <dgm:prSet presAssocID="{AEBF7490-225F-4E4C-8EE3-20E309900AD6}" presName="linear" presStyleCnt="0">
        <dgm:presLayoutVars>
          <dgm:animLvl val="lvl"/>
          <dgm:resizeHandles val="exact"/>
        </dgm:presLayoutVars>
      </dgm:prSet>
      <dgm:spPr/>
    </dgm:pt>
    <dgm:pt modelId="{07CF082E-F25F-A948-BE63-D70B706E74D7}" type="pres">
      <dgm:prSet presAssocID="{26DF152B-4F20-4483-8D55-03250295776C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7E5350D-6F9B-284E-BB85-FCA532588FAB}" type="pres">
      <dgm:prSet presAssocID="{69941711-C633-4F6A-AA7B-68BE263C8A91}" presName="spacer" presStyleCnt="0"/>
      <dgm:spPr/>
    </dgm:pt>
    <dgm:pt modelId="{92593EDB-726C-8247-951E-BFC673E96C73}" type="pres">
      <dgm:prSet presAssocID="{6232C624-9CA8-4605-8C89-CE887006BFB0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CB47DB1C-6324-472C-804F-5580D2106C79}" srcId="{AEBF7490-225F-4E4C-8EE3-20E309900AD6}" destId="{26DF152B-4F20-4483-8D55-03250295776C}" srcOrd="0" destOrd="0" parTransId="{CE37D1F9-BDA2-4C1F-9E4A-2BE3659786F8}" sibTransId="{69941711-C633-4F6A-AA7B-68BE263C8A91}"/>
    <dgm:cxn modelId="{46E1395C-3392-C04F-AA2F-55CD2FEFE98B}" type="presOf" srcId="{AEBF7490-225F-4E4C-8EE3-20E309900AD6}" destId="{2C03FCB3-B175-A14B-8AC5-526C3AB7EFC6}" srcOrd="0" destOrd="0" presId="urn:microsoft.com/office/officeart/2005/8/layout/vList2"/>
    <dgm:cxn modelId="{633B096E-4E94-CA45-8A0F-87FE3D72A41C}" type="presOf" srcId="{26DF152B-4F20-4483-8D55-03250295776C}" destId="{07CF082E-F25F-A948-BE63-D70B706E74D7}" srcOrd="0" destOrd="0" presId="urn:microsoft.com/office/officeart/2005/8/layout/vList2"/>
    <dgm:cxn modelId="{E81FA96F-CBAD-A64B-BCBF-E54D41452320}" type="presOf" srcId="{6232C624-9CA8-4605-8C89-CE887006BFB0}" destId="{92593EDB-726C-8247-951E-BFC673E96C73}" srcOrd="0" destOrd="0" presId="urn:microsoft.com/office/officeart/2005/8/layout/vList2"/>
    <dgm:cxn modelId="{844FA8EB-B404-42B9-9A22-ECBFBE8BFCBC}" srcId="{AEBF7490-225F-4E4C-8EE3-20E309900AD6}" destId="{6232C624-9CA8-4605-8C89-CE887006BFB0}" srcOrd="1" destOrd="0" parTransId="{BAB509DD-9F86-4738-A558-7FE7690DA0C7}" sibTransId="{83EDE00C-E89D-4B0D-977C-9AB85F2229A4}"/>
    <dgm:cxn modelId="{71F6AB4F-40B7-A24F-BD8C-83CAB2B9F0EA}" type="presParOf" srcId="{2C03FCB3-B175-A14B-8AC5-526C3AB7EFC6}" destId="{07CF082E-F25F-A948-BE63-D70B706E74D7}" srcOrd="0" destOrd="0" presId="urn:microsoft.com/office/officeart/2005/8/layout/vList2"/>
    <dgm:cxn modelId="{344290C9-B14E-5044-81C6-9B5D4285B86B}" type="presParOf" srcId="{2C03FCB3-B175-A14B-8AC5-526C3AB7EFC6}" destId="{37E5350D-6F9B-284E-BB85-FCA532588FAB}" srcOrd="1" destOrd="0" presId="urn:microsoft.com/office/officeart/2005/8/layout/vList2"/>
    <dgm:cxn modelId="{B934D436-2D92-9E49-8A48-5AC5B4F78558}" type="presParOf" srcId="{2C03FCB3-B175-A14B-8AC5-526C3AB7EFC6}" destId="{92593EDB-726C-8247-951E-BFC673E96C73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4692F3A-FEEE-4DBA-A90F-3DDF569347C6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B86EE26B-1CF6-478A-B597-11C3A74A1A11}">
      <dgm:prSet/>
      <dgm:spPr/>
      <dgm:t>
        <a:bodyPr/>
        <a:lstStyle/>
        <a:p>
          <a:r>
            <a:rPr lang="en-GB"/>
            <a:t>Regulators, police and the courts;</a:t>
          </a:r>
          <a:endParaRPr lang="en-US"/>
        </a:p>
      </dgm:t>
    </dgm:pt>
    <dgm:pt modelId="{A7EDD672-31C9-4075-87FA-8A15FE362B77}" type="parTrans" cxnId="{B8AD4C60-709E-46FA-858B-8A3F09436B90}">
      <dgm:prSet/>
      <dgm:spPr/>
      <dgm:t>
        <a:bodyPr/>
        <a:lstStyle/>
        <a:p>
          <a:endParaRPr lang="en-US"/>
        </a:p>
      </dgm:t>
    </dgm:pt>
    <dgm:pt modelId="{9334B751-B817-471D-8B62-B55B4F608BA2}" type="sibTrans" cxnId="{B8AD4C60-709E-46FA-858B-8A3F09436B90}">
      <dgm:prSet/>
      <dgm:spPr/>
      <dgm:t>
        <a:bodyPr/>
        <a:lstStyle/>
        <a:p>
          <a:endParaRPr lang="en-US"/>
        </a:p>
      </dgm:t>
    </dgm:pt>
    <dgm:pt modelId="{F7FF364D-9702-47C5-81EC-F563357DBA20}">
      <dgm:prSet/>
      <dgm:spPr/>
      <dgm:t>
        <a:bodyPr/>
        <a:lstStyle/>
        <a:p>
          <a:r>
            <a:rPr lang="en-GB"/>
            <a:t>Government and non-government accreditation bodies;</a:t>
          </a:r>
          <a:endParaRPr lang="en-US"/>
        </a:p>
      </dgm:t>
    </dgm:pt>
    <dgm:pt modelId="{82DA1626-0669-4F3B-BEFC-7C6AF1B3650E}" type="parTrans" cxnId="{55EE8E8E-E4BD-4372-AD01-FECB31A8D1C4}">
      <dgm:prSet/>
      <dgm:spPr/>
      <dgm:t>
        <a:bodyPr/>
        <a:lstStyle/>
        <a:p>
          <a:endParaRPr lang="en-US"/>
        </a:p>
      </dgm:t>
    </dgm:pt>
    <dgm:pt modelId="{45513784-32AA-4A43-8C53-B262B8479715}" type="sibTrans" cxnId="{55EE8E8E-E4BD-4372-AD01-FECB31A8D1C4}">
      <dgm:prSet/>
      <dgm:spPr/>
      <dgm:t>
        <a:bodyPr/>
        <a:lstStyle/>
        <a:p>
          <a:endParaRPr lang="en-US"/>
        </a:p>
      </dgm:t>
    </dgm:pt>
    <dgm:pt modelId="{C1B572B8-816F-4A3E-B838-EDEDDDF0CF12}">
      <dgm:prSet/>
      <dgm:spPr/>
      <dgm:t>
        <a:bodyPr/>
        <a:lstStyle/>
        <a:p>
          <a:r>
            <a:rPr lang="en-GB"/>
            <a:t>Clients and customers;</a:t>
          </a:r>
          <a:endParaRPr lang="en-US"/>
        </a:p>
      </dgm:t>
    </dgm:pt>
    <dgm:pt modelId="{B30D7193-53C7-4066-8B74-5C63E645F06B}" type="parTrans" cxnId="{14E74F1A-189A-4E7B-ADF7-1A2F3A43954D}">
      <dgm:prSet/>
      <dgm:spPr/>
      <dgm:t>
        <a:bodyPr/>
        <a:lstStyle/>
        <a:p>
          <a:endParaRPr lang="en-US"/>
        </a:p>
      </dgm:t>
    </dgm:pt>
    <dgm:pt modelId="{5A2F11E6-6545-4548-8A94-F58806700816}" type="sibTrans" cxnId="{14E74F1A-189A-4E7B-ADF7-1A2F3A43954D}">
      <dgm:prSet/>
      <dgm:spPr/>
      <dgm:t>
        <a:bodyPr/>
        <a:lstStyle/>
        <a:p>
          <a:endParaRPr lang="en-US"/>
        </a:p>
      </dgm:t>
    </dgm:pt>
    <dgm:pt modelId="{B5C6F1BD-D890-4400-87F1-18C485E8A2C6}">
      <dgm:prSet/>
      <dgm:spPr/>
      <dgm:t>
        <a:bodyPr/>
        <a:lstStyle/>
        <a:p>
          <a:r>
            <a:rPr lang="en-GB"/>
            <a:t>Financial institutions such as banks;</a:t>
          </a:r>
          <a:endParaRPr lang="en-US"/>
        </a:p>
      </dgm:t>
    </dgm:pt>
    <dgm:pt modelId="{E6F05C2D-F2C6-4F61-952E-06C0956434C9}" type="parTrans" cxnId="{71C89BBF-B60B-43AC-88CA-1F4D98B90FF3}">
      <dgm:prSet/>
      <dgm:spPr/>
      <dgm:t>
        <a:bodyPr/>
        <a:lstStyle/>
        <a:p>
          <a:endParaRPr lang="en-US"/>
        </a:p>
      </dgm:t>
    </dgm:pt>
    <dgm:pt modelId="{4B55F864-430A-455D-8150-BB533CF2097C}" type="sibTrans" cxnId="{71C89BBF-B60B-43AC-88CA-1F4D98B90FF3}">
      <dgm:prSet/>
      <dgm:spPr/>
      <dgm:t>
        <a:bodyPr/>
        <a:lstStyle/>
        <a:p>
          <a:endParaRPr lang="en-US"/>
        </a:p>
      </dgm:t>
    </dgm:pt>
    <dgm:pt modelId="{58F34724-9196-42AD-9411-ED77CEF46515}">
      <dgm:prSet/>
      <dgm:spPr/>
      <dgm:t>
        <a:bodyPr/>
        <a:lstStyle/>
        <a:p>
          <a:r>
            <a:rPr lang="en-GB"/>
            <a:t>Donors/Funders and government departments through funding and service agreements; and</a:t>
          </a:r>
          <a:endParaRPr lang="en-US"/>
        </a:p>
      </dgm:t>
    </dgm:pt>
    <dgm:pt modelId="{9844AE0F-AEC2-48AE-A381-0E38BD93280A}" type="parTrans" cxnId="{3B5C7D8D-3F17-444D-9F8B-2C9F159F7EFA}">
      <dgm:prSet/>
      <dgm:spPr/>
      <dgm:t>
        <a:bodyPr/>
        <a:lstStyle/>
        <a:p>
          <a:endParaRPr lang="en-US"/>
        </a:p>
      </dgm:t>
    </dgm:pt>
    <dgm:pt modelId="{460EDCCC-5C63-46BB-8AD0-D5CE47F83D94}" type="sibTrans" cxnId="{3B5C7D8D-3F17-444D-9F8B-2C9F159F7EFA}">
      <dgm:prSet/>
      <dgm:spPr/>
      <dgm:t>
        <a:bodyPr/>
        <a:lstStyle/>
        <a:p>
          <a:endParaRPr lang="en-US"/>
        </a:p>
      </dgm:t>
    </dgm:pt>
    <dgm:pt modelId="{05C453CA-6239-4F3E-9821-4181999E7D56}">
      <dgm:prSet/>
      <dgm:spPr/>
      <dgm:t>
        <a:bodyPr/>
        <a:lstStyle/>
        <a:p>
          <a:r>
            <a:rPr lang="en-GB"/>
            <a:t>Other individuals and organisations through contracts for service or employment.</a:t>
          </a:r>
          <a:endParaRPr lang="en-US"/>
        </a:p>
      </dgm:t>
    </dgm:pt>
    <dgm:pt modelId="{01265F69-CFDB-4E1D-98E9-31BE0EEF494C}" type="parTrans" cxnId="{7CE7F503-0309-4C20-AEEE-822E822147C5}">
      <dgm:prSet/>
      <dgm:spPr/>
      <dgm:t>
        <a:bodyPr/>
        <a:lstStyle/>
        <a:p>
          <a:endParaRPr lang="en-US"/>
        </a:p>
      </dgm:t>
    </dgm:pt>
    <dgm:pt modelId="{74ED3D7C-5636-4D44-9E60-46098C73CDE8}" type="sibTrans" cxnId="{7CE7F503-0309-4C20-AEEE-822E822147C5}">
      <dgm:prSet/>
      <dgm:spPr/>
      <dgm:t>
        <a:bodyPr/>
        <a:lstStyle/>
        <a:p>
          <a:endParaRPr lang="en-US"/>
        </a:p>
      </dgm:t>
    </dgm:pt>
    <dgm:pt modelId="{1E5B0589-C059-F949-9D2F-3FADB868EAB6}" type="pres">
      <dgm:prSet presAssocID="{F4692F3A-FEEE-4DBA-A90F-3DDF569347C6}" presName="vert0" presStyleCnt="0">
        <dgm:presLayoutVars>
          <dgm:dir/>
          <dgm:animOne val="branch"/>
          <dgm:animLvl val="lvl"/>
        </dgm:presLayoutVars>
      </dgm:prSet>
      <dgm:spPr/>
    </dgm:pt>
    <dgm:pt modelId="{60AC04A9-935F-C046-8855-1DC5D2B6F8FA}" type="pres">
      <dgm:prSet presAssocID="{B86EE26B-1CF6-478A-B597-11C3A74A1A11}" presName="thickLine" presStyleLbl="alignNode1" presStyleIdx="0" presStyleCnt="6"/>
      <dgm:spPr/>
    </dgm:pt>
    <dgm:pt modelId="{6B36A0B8-8D6A-B643-9F39-B7E4A9A323B5}" type="pres">
      <dgm:prSet presAssocID="{B86EE26B-1CF6-478A-B597-11C3A74A1A11}" presName="horz1" presStyleCnt="0"/>
      <dgm:spPr/>
    </dgm:pt>
    <dgm:pt modelId="{0D89F9EA-F1A8-B34B-8CF1-9BE2215BA770}" type="pres">
      <dgm:prSet presAssocID="{B86EE26B-1CF6-478A-B597-11C3A74A1A11}" presName="tx1" presStyleLbl="revTx" presStyleIdx="0" presStyleCnt="6"/>
      <dgm:spPr/>
    </dgm:pt>
    <dgm:pt modelId="{EE708DF4-BE78-2F42-9D19-E73CCFF33F4C}" type="pres">
      <dgm:prSet presAssocID="{B86EE26B-1CF6-478A-B597-11C3A74A1A11}" presName="vert1" presStyleCnt="0"/>
      <dgm:spPr/>
    </dgm:pt>
    <dgm:pt modelId="{79205B01-C8A5-7840-80F2-EA6DB87593C5}" type="pres">
      <dgm:prSet presAssocID="{F7FF364D-9702-47C5-81EC-F563357DBA20}" presName="thickLine" presStyleLbl="alignNode1" presStyleIdx="1" presStyleCnt="6"/>
      <dgm:spPr/>
    </dgm:pt>
    <dgm:pt modelId="{AF6CAE6C-DDD0-DF45-8747-8624D83D83C5}" type="pres">
      <dgm:prSet presAssocID="{F7FF364D-9702-47C5-81EC-F563357DBA20}" presName="horz1" presStyleCnt="0"/>
      <dgm:spPr/>
    </dgm:pt>
    <dgm:pt modelId="{D30A3539-5CDE-3649-9BF6-B6DF992C0280}" type="pres">
      <dgm:prSet presAssocID="{F7FF364D-9702-47C5-81EC-F563357DBA20}" presName="tx1" presStyleLbl="revTx" presStyleIdx="1" presStyleCnt="6"/>
      <dgm:spPr/>
    </dgm:pt>
    <dgm:pt modelId="{A0310B97-BBF0-9148-9BC3-88AA61762BC6}" type="pres">
      <dgm:prSet presAssocID="{F7FF364D-9702-47C5-81EC-F563357DBA20}" presName="vert1" presStyleCnt="0"/>
      <dgm:spPr/>
    </dgm:pt>
    <dgm:pt modelId="{89DE8703-6EC2-CA42-9860-5990A6F1D299}" type="pres">
      <dgm:prSet presAssocID="{C1B572B8-816F-4A3E-B838-EDEDDDF0CF12}" presName="thickLine" presStyleLbl="alignNode1" presStyleIdx="2" presStyleCnt="6"/>
      <dgm:spPr/>
    </dgm:pt>
    <dgm:pt modelId="{A410385C-4E94-954A-8335-0E0723370020}" type="pres">
      <dgm:prSet presAssocID="{C1B572B8-816F-4A3E-B838-EDEDDDF0CF12}" presName="horz1" presStyleCnt="0"/>
      <dgm:spPr/>
    </dgm:pt>
    <dgm:pt modelId="{790E18B3-ED1B-3D46-9F2D-C5FE8F129FC5}" type="pres">
      <dgm:prSet presAssocID="{C1B572B8-816F-4A3E-B838-EDEDDDF0CF12}" presName="tx1" presStyleLbl="revTx" presStyleIdx="2" presStyleCnt="6"/>
      <dgm:spPr/>
    </dgm:pt>
    <dgm:pt modelId="{3BA5DB8C-39F6-C840-8C9B-D0DD560FF6B3}" type="pres">
      <dgm:prSet presAssocID="{C1B572B8-816F-4A3E-B838-EDEDDDF0CF12}" presName="vert1" presStyleCnt="0"/>
      <dgm:spPr/>
    </dgm:pt>
    <dgm:pt modelId="{695A8A20-59EE-2D4D-BCBF-35AEEAC601F7}" type="pres">
      <dgm:prSet presAssocID="{B5C6F1BD-D890-4400-87F1-18C485E8A2C6}" presName="thickLine" presStyleLbl="alignNode1" presStyleIdx="3" presStyleCnt="6"/>
      <dgm:spPr/>
    </dgm:pt>
    <dgm:pt modelId="{807A2F17-5964-104F-A585-6ACA5B3CF035}" type="pres">
      <dgm:prSet presAssocID="{B5C6F1BD-D890-4400-87F1-18C485E8A2C6}" presName="horz1" presStyleCnt="0"/>
      <dgm:spPr/>
    </dgm:pt>
    <dgm:pt modelId="{200B9A0E-0732-6C4A-9C7E-5815BA90F37E}" type="pres">
      <dgm:prSet presAssocID="{B5C6F1BD-D890-4400-87F1-18C485E8A2C6}" presName="tx1" presStyleLbl="revTx" presStyleIdx="3" presStyleCnt="6"/>
      <dgm:spPr/>
    </dgm:pt>
    <dgm:pt modelId="{302B794E-6A5F-F543-91FA-871E75B9FD3B}" type="pres">
      <dgm:prSet presAssocID="{B5C6F1BD-D890-4400-87F1-18C485E8A2C6}" presName="vert1" presStyleCnt="0"/>
      <dgm:spPr/>
    </dgm:pt>
    <dgm:pt modelId="{4A505EAF-C500-FC49-89CF-0547A5E12F90}" type="pres">
      <dgm:prSet presAssocID="{58F34724-9196-42AD-9411-ED77CEF46515}" presName="thickLine" presStyleLbl="alignNode1" presStyleIdx="4" presStyleCnt="6"/>
      <dgm:spPr/>
    </dgm:pt>
    <dgm:pt modelId="{B780728E-DD68-AE40-A37A-E6AFF7259688}" type="pres">
      <dgm:prSet presAssocID="{58F34724-9196-42AD-9411-ED77CEF46515}" presName="horz1" presStyleCnt="0"/>
      <dgm:spPr/>
    </dgm:pt>
    <dgm:pt modelId="{A8C64664-8250-B447-A54B-22E80FDE1941}" type="pres">
      <dgm:prSet presAssocID="{58F34724-9196-42AD-9411-ED77CEF46515}" presName="tx1" presStyleLbl="revTx" presStyleIdx="4" presStyleCnt="6"/>
      <dgm:spPr/>
    </dgm:pt>
    <dgm:pt modelId="{A7ACA129-C2FD-E742-B32B-3BCBD7F99514}" type="pres">
      <dgm:prSet presAssocID="{58F34724-9196-42AD-9411-ED77CEF46515}" presName="vert1" presStyleCnt="0"/>
      <dgm:spPr/>
    </dgm:pt>
    <dgm:pt modelId="{8E3690CA-9C7C-FB40-9DEE-042DFB81D1D1}" type="pres">
      <dgm:prSet presAssocID="{05C453CA-6239-4F3E-9821-4181999E7D56}" presName="thickLine" presStyleLbl="alignNode1" presStyleIdx="5" presStyleCnt="6"/>
      <dgm:spPr/>
    </dgm:pt>
    <dgm:pt modelId="{221D512B-3DF0-164C-9337-481FB9E09633}" type="pres">
      <dgm:prSet presAssocID="{05C453CA-6239-4F3E-9821-4181999E7D56}" presName="horz1" presStyleCnt="0"/>
      <dgm:spPr/>
    </dgm:pt>
    <dgm:pt modelId="{6C2AEEE0-AA36-3344-9F1D-6733B5D3F740}" type="pres">
      <dgm:prSet presAssocID="{05C453CA-6239-4F3E-9821-4181999E7D56}" presName="tx1" presStyleLbl="revTx" presStyleIdx="5" presStyleCnt="6"/>
      <dgm:spPr/>
    </dgm:pt>
    <dgm:pt modelId="{FA31F049-77CA-6E4F-A624-999FC28CAFB9}" type="pres">
      <dgm:prSet presAssocID="{05C453CA-6239-4F3E-9821-4181999E7D56}" presName="vert1" presStyleCnt="0"/>
      <dgm:spPr/>
    </dgm:pt>
  </dgm:ptLst>
  <dgm:cxnLst>
    <dgm:cxn modelId="{7CE7F503-0309-4C20-AEEE-822E822147C5}" srcId="{F4692F3A-FEEE-4DBA-A90F-3DDF569347C6}" destId="{05C453CA-6239-4F3E-9821-4181999E7D56}" srcOrd="5" destOrd="0" parTransId="{01265F69-CFDB-4E1D-98E9-31BE0EEF494C}" sibTransId="{74ED3D7C-5636-4D44-9E60-46098C73CDE8}"/>
    <dgm:cxn modelId="{14E74F1A-189A-4E7B-ADF7-1A2F3A43954D}" srcId="{F4692F3A-FEEE-4DBA-A90F-3DDF569347C6}" destId="{C1B572B8-816F-4A3E-B838-EDEDDDF0CF12}" srcOrd="2" destOrd="0" parTransId="{B30D7193-53C7-4066-8B74-5C63E645F06B}" sibTransId="{5A2F11E6-6545-4548-8A94-F58806700816}"/>
    <dgm:cxn modelId="{8049EC1E-6737-0D46-9C24-A4E282D394B1}" type="presOf" srcId="{05C453CA-6239-4F3E-9821-4181999E7D56}" destId="{6C2AEEE0-AA36-3344-9F1D-6733B5D3F740}" srcOrd="0" destOrd="0" presId="urn:microsoft.com/office/officeart/2008/layout/LinedList"/>
    <dgm:cxn modelId="{60A4A124-0D63-914B-BD51-F7F12716F0AC}" type="presOf" srcId="{C1B572B8-816F-4A3E-B838-EDEDDDF0CF12}" destId="{790E18B3-ED1B-3D46-9F2D-C5FE8F129FC5}" srcOrd="0" destOrd="0" presId="urn:microsoft.com/office/officeart/2008/layout/LinedList"/>
    <dgm:cxn modelId="{B8AD4C60-709E-46FA-858B-8A3F09436B90}" srcId="{F4692F3A-FEEE-4DBA-A90F-3DDF569347C6}" destId="{B86EE26B-1CF6-478A-B597-11C3A74A1A11}" srcOrd="0" destOrd="0" parTransId="{A7EDD672-31C9-4075-87FA-8A15FE362B77}" sibTransId="{9334B751-B817-471D-8B62-B55B4F608BA2}"/>
    <dgm:cxn modelId="{FD380B75-ACE2-3E45-8A51-99FD9AB2D71F}" type="presOf" srcId="{F4692F3A-FEEE-4DBA-A90F-3DDF569347C6}" destId="{1E5B0589-C059-F949-9D2F-3FADB868EAB6}" srcOrd="0" destOrd="0" presId="urn:microsoft.com/office/officeart/2008/layout/LinedList"/>
    <dgm:cxn modelId="{3B5C7D8D-3F17-444D-9F8B-2C9F159F7EFA}" srcId="{F4692F3A-FEEE-4DBA-A90F-3DDF569347C6}" destId="{58F34724-9196-42AD-9411-ED77CEF46515}" srcOrd="4" destOrd="0" parTransId="{9844AE0F-AEC2-48AE-A381-0E38BD93280A}" sibTransId="{460EDCCC-5C63-46BB-8AD0-D5CE47F83D94}"/>
    <dgm:cxn modelId="{55EE8E8E-E4BD-4372-AD01-FECB31A8D1C4}" srcId="{F4692F3A-FEEE-4DBA-A90F-3DDF569347C6}" destId="{F7FF364D-9702-47C5-81EC-F563357DBA20}" srcOrd="1" destOrd="0" parTransId="{82DA1626-0669-4F3B-BEFC-7C6AF1B3650E}" sibTransId="{45513784-32AA-4A43-8C53-B262B8479715}"/>
    <dgm:cxn modelId="{2B11FF9F-09B1-3542-BBF7-3A3C8EFECA76}" type="presOf" srcId="{B86EE26B-1CF6-478A-B597-11C3A74A1A11}" destId="{0D89F9EA-F1A8-B34B-8CF1-9BE2215BA770}" srcOrd="0" destOrd="0" presId="urn:microsoft.com/office/officeart/2008/layout/LinedList"/>
    <dgm:cxn modelId="{6F0F91BB-CE29-E84D-975C-F254D12A1A9D}" type="presOf" srcId="{58F34724-9196-42AD-9411-ED77CEF46515}" destId="{A8C64664-8250-B447-A54B-22E80FDE1941}" srcOrd="0" destOrd="0" presId="urn:microsoft.com/office/officeart/2008/layout/LinedList"/>
    <dgm:cxn modelId="{71C89BBF-B60B-43AC-88CA-1F4D98B90FF3}" srcId="{F4692F3A-FEEE-4DBA-A90F-3DDF569347C6}" destId="{B5C6F1BD-D890-4400-87F1-18C485E8A2C6}" srcOrd="3" destOrd="0" parTransId="{E6F05C2D-F2C6-4F61-952E-06C0956434C9}" sibTransId="{4B55F864-430A-455D-8150-BB533CF2097C}"/>
    <dgm:cxn modelId="{93AF2BC9-7B14-C348-825B-9186B0288AD2}" type="presOf" srcId="{F7FF364D-9702-47C5-81EC-F563357DBA20}" destId="{D30A3539-5CDE-3649-9BF6-B6DF992C0280}" srcOrd="0" destOrd="0" presId="urn:microsoft.com/office/officeart/2008/layout/LinedList"/>
    <dgm:cxn modelId="{83BFC5FF-EFF5-B141-94A9-B3741C704725}" type="presOf" srcId="{B5C6F1BD-D890-4400-87F1-18C485E8A2C6}" destId="{200B9A0E-0732-6C4A-9C7E-5815BA90F37E}" srcOrd="0" destOrd="0" presId="urn:microsoft.com/office/officeart/2008/layout/LinedList"/>
    <dgm:cxn modelId="{E4579C3F-65B1-7F45-BD91-B31FC879AC2D}" type="presParOf" srcId="{1E5B0589-C059-F949-9D2F-3FADB868EAB6}" destId="{60AC04A9-935F-C046-8855-1DC5D2B6F8FA}" srcOrd="0" destOrd="0" presId="urn:microsoft.com/office/officeart/2008/layout/LinedList"/>
    <dgm:cxn modelId="{28312FC7-B821-D342-854D-DF68B7A073C6}" type="presParOf" srcId="{1E5B0589-C059-F949-9D2F-3FADB868EAB6}" destId="{6B36A0B8-8D6A-B643-9F39-B7E4A9A323B5}" srcOrd="1" destOrd="0" presId="urn:microsoft.com/office/officeart/2008/layout/LinedList"/>
    <dgm:cxn modelId="{C8381C5D-F3D5-3045-8ED5-B0D91DB425AD}" type="presParOf" srcId="{6B36A0B8-8D6A-B643-9F39-B7E4A9A323B5}" destId="{0D89F9EA-F1A8-B34B-8CF1-9BE2215BA770}" srcOrd="0" destOrd="0" presId="urn:microsoft.com/office/officeart/2008/layout/LinedList"/>
    <dgm:cxn modelId="{126712AF-424C-4D46-9A37-2E5BADD5BB80}" type="presParOf" srcId="{6B36A0B8-8D6A-B643-9F39-B7E4A9A323B5}" destId="{EE708DF4-BE78-2F42-9D19-E73CCFF33F4C}" srcOrd="1" destOrd="0" presId="urn:microsoft.com/office/officeart/2008/layout/LinedList"/>
    <dgm:cxn modelId="{5FBA2551-6B38-5545-A12F-B5A4D23E8ADC}" type="presParOf" srcId="{1E5B0589-C059-F949-9D2F-3FADB868EAB6}" destId="{79205B01-C8A5-7840-80F2-EA6DB87593C5}" srcOrd="2" destOrd="0" presId="urn:microsoft.com/office/officeart/2008/layout/LinedList"/>
    <dgm:cxn modelId="{E156009F-653E-2842-99FA-03091A365449}" type="presParOf" srcId="{1E5B0589-C059-F949-9D2F-3FADB868EAB6}" destId="{AF6CAE6C-DDD0-DF45-8747-8624D83D83C5}" srcOrd="3" destOrd="0" presId="urn:microsoft.com/office/officeart/2008/layout/LinedList"/>
    <dgm:cxn modelId="{3C24ABC6-CC1F-4C4A-813B-82CC315C571D}" type="presParOf" srcId="{AF6CAE6C-DDD0-DF45-8747-8624D83D83C5}" destId="{D30A3539-5CDE-3649-9BF6-B6DF992C0280}" srcOrd="0" destOrd="0" presId="urn:microsoft.com/office/officeart/2008/layout/LinedList"/>
    <dgm:cxn modelId="{3D6F4EAB-0387-D84B-A860-F986B600E6FE}" type="presParOf" srcId="{AF6CAE6C-DDD0-DF45-8747-8624D83D83C5}" destId="{A0310B97-BBF0-9148-9BC3-88AA61762BC6}" srcOrd="1" destOrd="0" presId="urn:microsoft.com/office/officeart/2008/layout/LinedList"/>
    <dgm:cxn modelId="{28E2BF49-80C4-A84A-AA23-0CE6D1A28FB9}" type="presParOf" srcId="{1E5B0589-C059-F949-9D2F-3FADB868EAB6}" destId="{89DE8703-6EC2-CA42-9860-5990A6F1D299}" srcOrd="4" destOrd="0" presId="urn:microsoft.com/office/officeart/2008/layout/LinedList"/>
    <dgm:cxn modelId="{6C3ED0E7-2C80-3A48-8B84-1A72224250AA}" type="presParOf" srcId="{1E5B0589-C059-F949-9D2F-3FADB868EAB6}" destId="{A410385C-4E94-954A-8335-0E0723370020}" srcOrd="5" destOrd="0" presId="urn:microsoft.com/office/officeart/2008/layout/LinedList"/>
    <dgm:cxn modelId="{F5AA00AD-20D9-5E40-9C6C-4620DE0821A2}" type="presParOf" srcId="{A410385C-4E94-954A-8335-0E0723370020}" destId="{790E18B3-ED1B-3D46-9F2D-C5FE8F129FC5}" srcOrd="0" destOrd="0" presId="urn:microsoft.com/office/officeart/2008/layout/LinedList"/>
    <dgm:cxn modelId="{C0D5FD81-F133-E341-A6F1-0CFD43FEB83B}" type="presParOf" srcId="{A410385C-4E94-954A-8335-0E0723370020}" destId="{3BA5DB8C-39F6-C840-8C9B-D0DD560FF6B3}" srcOrd="1" destOrd="0" presId="urn:microsoft.com/office/officeart/2008/layout/LinedList"/>
    <dgm:cxn modelId="{03253889-C678-E04F-BFD8-0E0EAF00DBEC}" type="presParOf" srcId="{1E5B0589-C059-F949-9D2F-3FADB868EAB6}" destId="{695A8A20-59EE-2D4D-BCBF-35AEEAC601F7}" srcOrd="6" destOrd="0" presId="urn:microsoft.com/office/officeart/2008/layout/LinedList"/>
    <dgm:cxn modelId="{15342D02-9284-E444-84A5-C5C7DA6B0DE2}" type="presParOf" srcId="{1E5B0589-C059-F949-9D2F-3FADB868EAB6}" destId="{807A2F17-5964-104F-A585-6ACA5B3CF035}" srcOrd="7" destOrd="0" presId="urn:microsoft.com/office/officeart/2008/layout/LinedList"/>
    <dgm:cxn modelId="{A03728E8-78CA-F24A-B562-B06458E9A2DF}" type="presParOf" srcId="{807A2F17-5964-104F-A585-6ACA5B3CF035}" destId="{200B9A0E-0732-6C4A-9C7E-5815BA90F37E}" srcOrd="0" destOrd="0" presId="urn:microsoft.com/office/officeart/2008/layout/LinedList"/>
    <dgm:cxn modelId="{9D15159F-EDE9-1A47-97A8-32B60C7E0212}" type="presParOf" srcId="{807A2F17-5964-104F-A585-6ACA5B3CF035}" destId="{302B794E-6A5F-F543-91FA-871E75B9FD3B}" srcOrd="1" destOrd="0" presId="urn:microsoft.com/office/officeart/2008/layout/LinedList"/>
    <dgm:cxn modelId="{BD929330-24A6-9640-ABE5-66EA7EC9E204}" type="presParOf" srcId="{1E5B0589-C059-F949-9D2F-3FADB868EAB6}" destId="{4A505EAF-C500-FC49-89CF-0547A5E12F90}" srcOrd="8" destOrd="0" presId="urn:microsoft.com/office/officeart/2008/layout/LinedList"/>
    <dgm:cxn modelId="{218E1D22-087A-744D-B5E2-1EB45246FE25}" type="presParOf" srcId="{1E5B0589-C059-F949-9D2F-3FADB868EAB6}" destId="{B780728E-DD68-AE40-A37A-E6AFF7259688}" srcOrd="9" destOrd="0" presId="urn:microsoft.com/office/officeart/2008/layout/LinedList"/>
    <dgm:cxn modelId="{7A21D9BF-5FC9-0743-AFCD-F9BFE064707E}" type="presParOf" srcId="{B780728E-DD68-AE40-A37A-E6AFF7259688}" destId="{A8C64664-8250-B447-A54B-22E80FDE1941}" srcOrd="0" destOrd="0" presId="urn:microsoft.com/office/officeart/2008/layout/LinedList"/>
    <dgm:cxn modelId="{EF59219A-DE34-BC48-9981-EEC372D89380}" type="presParOf" srcId="{B780728E-DD68-AE40-A37A-E6AFF7259688}" destId="{A7ACA129-C2FD-E742-B32B-3BCBD7F99514}" srcOrd="1" destOrd="0" presId="urn:microsoft.com/office/officeart/2008/layout/LinedList"/>
    <dgm:cxn modelId="{8A6D99EF-554C-E548-BE63-42E3CEC81597}" type="presParOf" srcId="{1E5B0589-C059-F949-9D2F-3FADB868EAB6}" destId="{8E3690CA-9C7C-FB40-9DEE-042DFB81D1D1}" srcOrd="10" destOrd="0" presId="urn:microsoft.com/office/officeart/2008/layout/LinedList"/>
    <dgm:cxn modelId="{F07DB22A-D5FB-B940-899B-783956BC9711}" type="presParOf" srcId="{1E5B0589-C059-F949-9D2F-3FADB868EAB6}" destId="{221D512B-3DF0-164C-9337-481FB9E09633}" srcOrd="11" destOrd="0" presId="urn:microsoft.com/office/officeart/2008/layout/LinedList"/>
    <dgm:cxn modelId="{A8B0D8F4-4090-9542-907A-59BB68FCA485}" type="presParOf" srcId="{221D512B-3DF0-164C-9337-481FB9E09633}" destId="{6C2AEEE0-AA36-3344-9F1D-6733B5D3F740}" srcOrd="0" destOrd="0" presId="urn:microsoft.com/office/officeart/2008/layout/LinedList"/>
    <dgm:cxn modelId="{00D1944B-89DC-384C-A423-0B3BA378F7F6}" type="presParOf" srcId="{221D512B-3DF0-164C-9337-481FB9E09633}" destId="{FA31F049-77CA-6E4F-A624-999FC28CAFB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05F46A5-B418-4694-B112-7DDAD97C1E24}" type="doc">
      <dgm:prSet loTypeId="urn:microsoft.com/office/officeart/2005/8/layout/matrix2" loCatId="matrix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5D07C63B-2DA9-4196-B61E-2148AACB54E1}">
      <dgm:prSet/>
      <dgm:spPr/>
      <dgm:t>
        <a:bodyPr/>
        <a:lstStyle/>
        <a:p>
          <a:r>
            <a:rPr lang="en-GB"/>
            <a:t>Financial reporting</a:t>
          </a:r>
          <a:endParaRPr lang="en-US"/>
        </a:p>
      </dgm:t>
    </dgm:pt>
    <dgm:pt modelId="{6B2569E3-D059-4A58-9963-2D9742DFD937}" type="parTrans" cxnId="{D5E13AC4-137B-4266-AEBA-65BE398D3CB8}">
      <dgm:prSet/>
      <dgm:spPr/>
      <dgm:t>
        <a:bodyPr/>
        <a:lstStyle/>
        <a:p>
          <a:endParaRPr lang="en-US"/>
        </a:p>
      </dgm:t>
    </dgm:pt>
    <dgm:pt modelId="{A7B1DA4C-53FC-4547-9AC7-DD5938023FD0}" type="sibTrans" cxnId="{D5E13AC4-137B-4266-AEBA-65BE398D3CB8}">
      <dgm:prSet/>
      <dgm:spPr/>
      <dgm:t>
        <a:bodyPr/>
        <a:lstStyle/>
        <a:p>
          <a:endParaRPr lang="en-US"/>
        </a:p>
      </dgm:t>
    </dgm:pt>
    <dgm:pt modelId="{FA5C99E7-D3D5-4529-A7B1-5A1F77F50DFE}">
      <dgm:prSet/>
      <dgm:spPr/>
      <dgm:t>
        <a:bodyPr/>
        <a:lstStyle/>
        <a:p>
          <a:r>
            <a:rPr lang="en-GB"/>
            <a:t>General meetings</a:t>
          </a:r>
          <a:endParaRPr lang="en-US"/>
        </a:p>
      </dgm:t>
    </dgm:pt>
    <dgm:pt modelId="{96C59539-C091-470D-9FF6-D39993784A0B}" type="parTrans" cxnId="{FB1E16C9-5070-40FF-A097-73B634CD44BE}">
      <dgm:prSet/>
      <dgm:spPr/>
      <dgm:t>
        <a:bodyPr/>
        <a:lstStyle/>
        <a:p>
          <a:endParaRPr lang="en-US"/>
        </a:p>
      </dgm:t>
    </dgm:pt>
    <dgm:pt modelId="{0AC4E83F-68C4-4684-B177-D157D013DD9E}" type="sibTrans" cxnId="{FB1E16C9-5070-40FF-A097-73B634CD44BE}">
      <dgm:prSet/>
      <dgm:spPr/>
      <dgm:t>
        <a:bodyPr/>
        <a:lstStyle/>
        <a:p>
          <a:endParaRPr lang="en-US"/>
        </a:p>
      </dgm:t>
    </dgm:pt>
    <dgm:pt modelId="{D81E1D4A-BA68-4DDB-92D3-F6EC6FE23E82}">
      <dgm:prSet/>
      <dgm:spPr/>
      <dgm:t>
        <a:bodyPr/>
        <a:lstStyle/>
        <a:p>
          <a:r>
            <a:rPr lang="en-GB"/>
            <a:t>Disclosing related party transactions</a:t>
          </a:r>
          <a:endParaRPr lang="en-US"/>
        </a:p>
      </dgm:t>
    </dgm:pt>
    <dgm:pt modelId="{6FD5E7CA-13CF-435A-8618-E851C0983385}" type="parTrans" cxnId="{7BF32204-E0FE-4D6A-9B31-CBCEA5B64C00}">
      <dgm:prSet/>
      <dgm:spPr/>
      <dgm:t>
        <a:bodyPr/>
        <a:lstStyle/>
        <a:p>
          <a:endParaRPr lang="en-US"/>
        </a:p>
      </dgm:t>
    </dgm:pt>
    <dgm:pt modelId="{90431849-2F5D-4744-AE6A-FEDA95B59326}" type="sibTrans" cxnId="{7BF32204-E0FE-4D6A-9B31-CBCEA5B64C00}">
      <dgm:prSet/>
      <dgm:spPr/>
      <dgm:t>
        <a:bodyPr/>
        <a:lstStyle/>
        <a:p>
          <a:endParaRPr lang="en-US"/>
        </a:p>
      </dgm:t>
    </dgm:pt>
    <dgm:pt modelId="{17147C2B-03A2-4DCB-BE26-87D2A57CDF4A}">
      <dgm:prSet/>
      <dgm:spPr/>
      <dgm:t>
        <a:bodyPr/>
        <a:lstStyle/>
        <a:p>
          <a:r>
            <a:rPr lang="en-GB"/>
            <a:t>Disclosing remuneration and other benefits</a:t>
          </a:r>
          <a:endParaRPr lang="en-US"/>
        </a:p>
      </dgm:t>
    </dgm:pt>
    <dgm:pt modelId="{360B0E6A-CCF9-4E5C-A5F5-3610D30EFBB4}" type="parTrans" cxnId="{C3865B36-D839-414C-8DA8-46369777D99F}">
      <dgm:prSet/>
      <dgm:spPr/>
      <dgm:t>
        <a:bodyPr/>
        <a:lstStyle/>
        <a:p>
          <a:endParaRPr lang="en-US"/>
        </a:p>
      </dgm:t>
    </dgm:pt>
    <dgm:pt modelId="{DDC046C7-B8EC-4A12-8DF2-7F05E4E841CD}" type="sibTrans" cxnId="{C3865B36-D839-414C-8DA8-46369777D99F}">
      <dgm:prSet/>
      <dgm:spPr/>
      <dgm:t>
        <a:bodyPr/>
        <a:lstStyle/>
        <a:p>
          <a:endParaRPr lang="en-US"/>
        </a:p>
      </dgm:t>
    </dgm:pt>
    <dgm:pt modelId="{9B48868C-409B-2145-8940-DE1ACAF96F88}" type="pres">
      <dgm:prSet presAssocID="{A05F46A5-B418-4694-B112-7DDAD97C1E24}" presName="matrix" presStyleCnt="0">
        <dgm:presLayoutVars>
          <dgm:chMax val="1"/>
          <dgm:dir/>
          <dgm:resizeHandles val="exact"/>
        </dgm:presLayoutVars>
      </dgm:prSet>
      <dgm:spPr/>
    </dgm:pt>
    <dgm:pt modelId="{CAC08939-85B7-7F40-B8FD-0E02433CF1FE}" type="pres">
      <dgm:prSet presAssocID="{A05F46A5-B418-4694-B112-7DDAD97C1E24}" presName="axisShape" presStyleLbl="bgShp" presStyleIdx="0" presStyleCnt="1"/>
      <dgm:spPr/>
    </dgm:pt>
    <dgm:pt modelId="{52D92A1F-E715-114D-932E-0148CABF806E}" type="pres">
      <dgm:prSet presAssocID="{A05F46A5-B418-4694-B112-7DDAD97C1E24}" presName="rect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71C944A7-73D9-CD40-9736-8D02F857C6B1}" type="pres">
      <dgm:prSet presAssocID="{A05F46A5-B418-4694-B112-7DDAD97C1E24}" presName="rect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1A7F77E5-CBAD-6C4D-853E-E57BA0DA7830}" type="pres">
      <dgm:prSet presAssocID="{A05F46A5-B418-4694-B112-7DDAD97C1E24}" presName="rect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AF8B1830-6647-D64D-BE83-75D1B1A95FD0}" type="pres">
      <dgm:prSet presAssocID="{A05F46A5-B418-4694-B112-7DDAD97C1E24}" presName="rect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7BF32204-E0FE-4D6A-9B31-CBCEA5B64C00}" srcId="{A05F46A5-B418-4694-B112-7DDAD97C1E24}" destId="{D81E1D4A-BA68-4DDB-92D3-F6EC6FE23E82}" srcOrd="2" destOrd="0" parTransId="{6FD5E7CA-13CF-435A-8618-E851C0983385}" sibTransId="{90431849-2F5D-4744-AE6A-FEDA95B59326}"/>
    <dgm:cxn modelId="{60156110-F0C8-654B-B0DD-40923347D569}" type="presOf" srcId="{A05F46A5-B418-4694-B112-7DDAD97C1E24}" destId="{9B48868C-409B-2145-8940-DE1ACAF96F88}" srcOrd="0" destOrd="0" presId="urn:microsoft.com/office/officeart/2005/8/layout/matrix2"/>
    <dgm:cxn modelId="{C3865B36-D839-414C-8DA8-46369777D99F}" srcId="{A05F46A5-B418-4694-B112-7DDAD97C1E24}" destId="{17147C2B-03A2-4DCB-BE26-87D2A57CDF4A}" srcOrd="3" destOrd="0" parTransId="{360B0E6A-CCF9-4E5C-A5F5-3610D30EFBB4}" sibTransId="{DDC046C7-B8EC-4A12-8DF2-7F05E4E841CD}"/>
    <dgm:cxn modelId="{60998139-E2D6-B040-ABA8-3F59EA35298A}" type="presOf" srcId="{D81E1D4A-BA68-4DDB-92D3-F6EC6FE23E82}" destId="{1A7F77E5-CBAD-6C4D-853E-E57BA0DA7830}" srcOrd="0" destOrd="0" presId="urn:microsoft.com/office/officeart/2005/8/layout/matrix2"/>
    <dgm:cxn modelId="{E92B2359-CFDB-884A-91D1-7C50214FF7F4}" type="presOf" srcId="{5D07C63B-2DA9-4196-B61E-2148AACB54E1}" destId="{52D92A1F-E715-114D-932E-0148CABF806E}" srcOrd="0" destOrd="0" presId="urn:microsoft.com/office/officeart/2005/8/layout/matrix2"/>
    <dgm:cxn modelId="{BA98EB88-D9DB-C946-A211-7C3F70D35388}" type="presOf" srcId="{FA5C99E7-D3D5-4529-A7B1-5A1F77F50DFE}" destId="{71C944A7-73D9-CD40-9736-8D02F857C6B1}" srcOrd="0" destOrd="0" presId="urn:microsoft.com/office/officeart/2005/8/layout/matrix2"/>
    <dgm:cxn modelId="{66FE95B3-11CD-C448-8A96-BB9D60F3E510}" type="presOf" srcId="{17147C2B-03A2-4DCB-BE26-87D2A57CDF4A}" destId="{AF8B1830-6647-D64D-BE83-75D1B1A95FD0}" srcOrd="0" destOrd="0" presId="urn:microsoft.com/office/officeart/2005/8/layout/matrix2"/>
    <dgm:cxn modelId="{D5E13AC4-137B-4266-AEBA-65BE398D3CB8}" srcId="{A05F46A5-B418-4694-B112-7DDAD97C1E24}" destId="{5D07C63B-2DA9-4196-B61E-2148AACB54E1}" srcOrd="0" destOrd="0" parTransId="{6B2569E3-D059-4A58-9963-2D9742DFD937}" sibTransId="{A7B1DA4C-53FC-4547-9AC7-DD5938023FD0}"/>
    <dgm:cxn modelId="{FB1E16C9-5070-40FF-A097-73B634CD44BE}" srcId="{A05F46A5-B418-4694-B112-7DDAD97C1E24}" destId="{FA5C99E7-D3D5-4529-A7B1-5A1F77F50DFE}" srcOrd="1" destOrd="0" parTransId="{96C59539-C091-470D-9FF6-D39993784A0B}" sibTransId="{0AC4E83F-68C4-4684-B177-D157D013DD9E}"/>
    <dgm:cxn modelId="{C823CE5C-13AF-8546-9694-AA9A420B37A5}" type="presParOf" srcId="{9B48868C-409B-2145-8940-DE1ACAF96F88}" destId="{CAC08939-85B7-7F40-B8FD-0E02433CF1FE}" srcOrd="0" destOrd="0" presId="urn:microsoft.com/office/officeart/2005/8/layout/matrix2"/>
    <dgm:cxn modelId="{FB99491C-5AD9-4744-A5BC-EE3B8350A65A}" type="presParOf" srcId="{9B48868C-409B-2145-8940-DE1ACAF96F88}" destId="{52D92A1F-E715-114D-932E-0148CABF806E}" srcOrd="1" destOrd="0" presId="urn:microsoft.com/office/officeart/2005/8/layout/matrix2"/>
    <dgm:cxn modelId="{E2BBFBF3-4872-1741-9A53-CAAB93A490D9}" type="presParOf" srcId="{9B48868C-409B-2145-8940-DE1ACAF96F88}" destId="{71C944A7-73D9-CD40-9736-8D02F857C6B1}" srcOrd="2" destOrd="0" presId="urn:microsoft.com/office/officeart/2005/8/layout/matrix2"/>
    <dgm:cxn modelId="{DA73ECBF-5980-324F-8CE5-37D747B8C2F7}" type="presParOf" srcId="{9B48868C-409B-2145-8940-DE1ACAF96F88}" destId="{1A7F77E5-CBAD-6C4D-853E-E57BA0DA7830}" srcOrd="3" destOrd="0" presId="urn:microsoft.com/office/officeart/2005/8/layout/matrix2"/>
    <dgm:cxn modelId="{5995266A-C880-734D-8714-8525BA1635D4}" type="presParOf" srcId="{9B48868C-409B-2145-8940-DE1ACAF96F88}" destId="{AF8B1830-6647-D64D-BE83-75D1B1A95FD0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29A4B88-1490-4485-B4BB-775FF562E41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F2139889-4A68-4901-903E-2E526966F1F3}">
      <dgm:prSet custT="1"/>
      <dgm:spPr/>
      <dgm:t>
        <a:bodyPr/>
        <a:lstStyle/>
        <a:p>
          <a:r>
            <a:rPr lang="en-GB" sz="2000"/>
            <a:t>To whom is this organisation accountable?</a:t>
          </a:r>
          <a:endParaRPr lang="en-US" sz="2000"/>
        </a:p>
      </dgm:t>
    </dgm:pt>
    <dgm:pt modelId="{05964D5B-CBC7-4C16-B861-0C39F5CFF176}" type="parTrans" cxnId="{CC559565-51E7-4C4D-B896-D7FD251EF1AA}">
      <dgm:prSet/>
      <dgm:spPr/>
      <dgm:t>
        <a:bodyPr/>
        <a:lstStyle/>
        <a:p>
          <a:endParaRPr lang="en-US" sz="2000"/>
        </a:p>
      </dgm:t>
    </dgm:pt>
    <dgm:pt modelId="{76EAA61D-C83D-443E-BDFA-972A08FEA816}" type="sibTrans" cxnId="{CC559565-51E7-4C4D-B896-D7FD251EF1AA}">
      <dgm:prSet/>
      <dgm:spPr/>
      <dgm:t>
        <a:bodyPr/>
        <a:lstStyle/>
        <a:p>
          <a:endParaRPr lang="en-US" sz="2000"/>
        </a:p>
      </dgm:t>
    </dgm:pt>
    <dgm:pt modelId="{9E50ECAD-9519-458C-915A-BFA86B9DEDC7}">
      <dgm:prSet custT="1"/>
      <dgm:spPr/>
      <dgm:t>
        <a:bodyPr/>
        <a:lstStyle/>
        <a:p>
          <a:r>
            <a:rPr lang="en-GB" sz="2000"/>
            <a:t>What information do stakeholders/members need to hold the board to account?</a:t>
          </a:r>
          <a:endParaRPr lang="en-US" sz="2000"/>
        </a:p>
      </dgm:t>
    </dgm:pt>
    <dgm:pt modelId="{85D986EF-AACD-4A33-B5A0-CAD720476F2F}" type="parTrans" cxnId="{50712325-B528-4EA1-9E92-56CF8C971224}">
      <dgm:prSet/>
      <dgm:spPr/>
      <dgm:t>
        <a:bodyPr/>
        <a:lstStyle/>
        <a:p>
          <a:endParaRPr lang="en-US" sz="2000"/>
        </a:p>
      </dgm:t>
    </dgm:pt>
    <dgm:pt modelId="{7FF01F6E-A147-4E2F-AC15-3515EA24B84C}" type="sibTrans" cxnId="{50712325-B528-4EA1-9E92-56CF8C971224}">
      <dgm:prSet/>
      <dgm:spPr/>
      <dgm:t>
        <a:bodyPr/>
        <a:lstStyle/>
        <a:p>
          <a:endParaRPr lang="en-US" sz="2000"/>
        </a:p>
      </dgm:t>
    </dgm:pt>
    <dgm:pt modelId="{FCECED48-F19B-4DBB-9697-5AD181C157B4}">
      <dgm:prSet custT="1"/>
      <dgm:spPr/>
      <dgm:t>
        <a:bodyPr/>
        <a:lstStyle/>
        <a:p>
          <a:r>
            <a:rPr lang="en-GB" sz="2000"/>
            <a:t>How is reporting aligned to stakeholder/member needs?</a:t>
          </a:r>
          <a:endParaRPr lang="en-US" sz="2000"/>
        </a:p>
      </dgm:t>
    </dgm:pt>
    <dgm:pt modelId="{35C3851D-2855-4DFE-869C-2ED51568EE79}" type="parTrans" cxnId="{EFF40523-AC9C-4A0E-92F0-0D59C30644F1}">
      <dgm:prSet/>
      <dgm:spPr/>
      <dgm:t>
        <a:bodyPr/>
        <a:lstStyle/>
        <a:p>
          <a:endParaRPr lang="en-US" sz="2000"/>
        </a:p>
      </dgm:t>
    </dgm:pt>
    <dgm:pt modelId="{07B0912A-D11A-45BD-9ED8-DC648732F53B}" type="sibTrans" cxnId="{EFF40523-AC9C-4A0E-92F0-0D59C30644F1}">
      <dgm:prSet/>
      <dgm:spPr/>
      <dgm:t>
        <a:bodyPr/>
        <a:lstStyle/>
        <a:p>
          <a:endParaRPr lang="en-US" sz="2000"/>
        </a:p>
      </dgm:t>
    </dgm:pt>
    <dgm:pt modelId="{22ADC920-A8B9-433A-95F4-B7D3547FF632}">
      <dgm:prSet custT="1"/>
      <dgm:spPr/>
      <dgm:t>
        <a:bodyPr/>
        <a:lstStyle/>
        <a:p>
          <a:r>
            <a:rPr lang="en-GB" sz="2000"/>
            <a:t>How can members hold the board to account for its decisions?</a:t>
          </a:r>
          <a:endParaRPr lang="en-US" sz="2000"/>
        </a:p>
      </dgm:t>
    </dgm:pt>
    <dgm:pt modelId="{E9266365-A096-4412-B5CA-C9BE1BEB43AA}" type="parTrans" cxnId="{4F9240DD-13F5-43C4-AC0D-0C860D600599}">
      <dgm:prSet/>
      <dgm:spPr/>
      <dgm:t>
        <a:bodyPr/>
        <a:lstStyle/>
        <a:p>
          <a:endParaRPr lang="en-US" sz="2000"/>
        </a:p>
      </dgm:t>
    </dgm:pt>
    <dgm:pt modelId="{55DE4513-7928-4748-AAE9-0EAC3AD5E398}" type="sibTrans" cxnId="{4F9240DD-13F5-43C4-AC0D-0C860D600599}">
      <dgm:prSet/>
      <dgm:spPr/>
      <dgm:t>
        <a:bodyPr/>
        <a:lstStyle/>
        <a:p>
          <a:endParaRPr lang="en-US" sz="2000"/>
        </a:p>
      </dgm:t>
    </dgm:pt>
    <dgm:pt modelId="{2A239F32-A12A-4188-9FBB-A358848D2187}">
      <dgm:prSet custT="1"/>
      <dgm:spPr/>
      <dgm:t>
        <a:bodyPr/>
        <a:lstStyle/>
        <a:p>
          <a:r>
            <a:rPr lang="en-GB" sz="2000"/>
            <a:t>What are the consequences for failing to meet member/stakeholder expectations?</a:t>
          </a:r>
          <a:endParaRPr lang="en-US" sz="2000"/>
        </a:p>
      </dgm:t>
    </dgm:pt>
    <dgm:pt modelId="{8B11EB5F-0465-43BA-9F85-924AC0513D14}" type="parTrans" cxnId="{ED85BA54-6C1F-41A1-B31A-EBCD2CD0C4B9}">
      <dgm:prSet/>
      <dgm:spPr/>
      <dgm:t>
        <a:bodyPr/>
        <a:lstStyle/>
        <a:p>
          <a:endParaRPr lang="en-US" sz="2000"/>
        </a:p>
      </dgm:t>
    </dgm:pt>
    <dgm:pt modelId="{3568A520-0A99-4300-88BE-A519C44631E1}" type="sibTrans" cxnId="{ED85BA54-6C1F-41A1-B31A-EBCD2CD0C4B9}">
      <dgm:prSet/>
      <dgm:spPr/>
      <dgm:t>
        <a:bodyPr/>
        <a:lstStyle/>
        <a:p>
          <a:endParaRPr lang="en-US" sz="2000"/>
        </a:p>
      </dgm:t>
    </dgm:pt>
    <dgm:pt modelId="{4DA66719-3F4A-4BD6-9B71-5C3A2ABC5749}" type="pres">
      <dgm:prSet presAssocID="{729A4B88-1490-4485-B4BB-775FF562E41B}" presName="root" presStyleCnt="0">
        <dgm:presLayoutVars>
          <dgm:dir/>
          <dgm:resizeHandles val="exact"/>
        </dgm:presLayoutVars>
      </dgm:prSet>
      <dgm:spPr/>
    </dgm:pt>
    <dgm:pt modelId="{ABF214EB-C168-4C3D-B033-E9F348ED3314}" type="pres">
      <dgm:prSet presAssocID="{F2139889-4A68-4901-903E-2E526966F1F3}" presName="compNode" presStyleCnt="0"/>
      <dgm:spPr/>
    </dgm:pt>
    <dgm:pt modelId="{F95D6C91-E8EB-4CF1-B148-91E443A6A23B}" type="pres">
      <dgm:prSet presAssocID="{F2139889-4A68-4901-903E-2E526966F1F3}" presName="bgRect" presStyleLbl="bgShp" presStyleIdx="0" presStyleCnt="5"/>
      <dgm:spPr/>
    </dgm:pt>
    <dgm:pt modelId="{8A9D1526-A5F4-4949-912C-1B8D4BEBDD30}" type="pres">
      <dgm:prSet presAssocID="{F2139889-4A68-4901-903E-2E526966F1F3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ierarchy"/>
        </a:ext>
      </dgm:extLst>
    </dgm:pt>
    <dgm:pt modelId="{75400E4A-D141-4155-ABD7-38E3AEFC4E11}" type="pres">
      <dgm:prSet presAssocID="{F2139889-4A68-4901-903E-2E526966F1F3}" presName="spaceRect" presStyleCnt="0"/>
      <dgm:spPr/>
    </dgm:pt>
    <dgm:pt modelId="{4B989915-95B1-4A0E-BE26-44BC466BAF03}" type="pres">
      <dgm:prSet presAssocID="{F2139889-4A68-4901-903E-2E526966F1F3}" presName="parTx" presStyleLbl="revTx" presStyleIdx="0" presStyleCnt="5">
        <dgm:presLayoutVars>
          <dgm:chMax val="0"/>
          <dgm:chPref val="0"/>
        </dgm:presLayoutVars>
      </dgm:prSet>
      <dgm:spPr/>
    </dgm:pt>
    <dgm:pt modelId="{98BC1480-610B-45DB-86B2-E5BFE246121F}" type="pres">
      <dgm:prSet presAssocID="{76EAA61D-C83D-443E-BDFA-972A08FEA816}" presName="sibTrans" presStyleCnt="0"/>
      <dgm:spPr/>
    </dgm:pt>
    <dgm:pt modelId="{0F68009A-E263-4D6E-A47F-5712B06D8487}" type="pres">
      <dgm:prSet presAssocID="{9E50ECAD-9519-458C-915A-BFA86B9DEDC7}" presName="compNode" presStyleCnt="0"/>
      <dgm:spPr/>
    </dgm:pt>
    <dgm:pt modelId="{0101FF0F-EF02-408A-8673-C1ADAE4B127C}" type="pres">
      <dgm:prSet presAssocID="{9E50ECAD-9519-458C-915A-BFA86B9DEDC7}" presName="bgRect" presStyleLbl="bgShp" presStyleIdx="1" presStyleCnt="5"/>
      <dgm:spPr/>
    </dgm:pt>
    <dgm:pt modelId="{EE808B6E-5A7C-4B4E-ABAC-113F90CDC010}" type="pres">
      <dgm:prSet presAssocID="{9E50ECAD-9519-458C-915A-BFA86B9DEDC7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hare With Person"/>
        </a:ext>
      </dgm:extLst>
    </dgm:pt>
    <dgm:pt modelId="{3330814C-DAF9-4F46-995E-83145CEABD8B}" type="pres">
      <dgm:prSet presAssocID="{9E50ECAD-9519-458C-915A-BFA86B9DEDC7}" presName="spaceRect" presStyleCnt="0"/>
      <dgm:spPr/>
    </dgm:pt>
    <dgm:pt modelId="{E872B4F1-903B-4810-9BF0-4A2CF3DC79EC}" type="pres">
      <dgm:prSet presAssocID="{9E50ECAD-9519-458C-915A-BFA86B9DEDC7}" presName="parTx" presStyleLbl="revTx" presStyleIdx="1" presStyleCnt="5">
        <dgm:presLayoutVars>
          <dgm:chMax val="0"/>
          <dgm:chPref val="0"/>
        </dgm:presLayoutVars>
      </dgm:prSet>
      <dgm:spPr/>
    </dgm:pt>
    <dgm:pt modelId="{AA64BCA5-DD51-4883-B66B-E09D4A2AE17E}" type="pres">
      <dgm:prSet presAssocID="{7FF01F6E-A147-4E2F-AC15-3515EA24B84C}" presName="sibTrans" presStyleCnt="0"/>
      <dgm:spPr/>
    </dgm:pt>
    <dgm:pt modelId="{A41D5D1A-35DD-44EB-ADB4-8486D5B100B9}" type="pres">
      <dgm:prSet presAssocID="{FCECED48-F19B-4DBB-9697-5AD181C157B4}" presName="compNode" presStyleCnt="0"/>
      <dgm:spPr/>
    </dgm:pt>
    <dgm:pt modelId="{22BBD92B-1A79-46BB-A97E-818C7D5BBE70}" type="pres">
      <dgm:prSet presAssocID="{FCECED48-F19B-4DBB-9697-5AD181C157B4}" presName="bgRect" presStyleLbl="bgShp" presStyleIdx="2" presStyleCnt="5"/>
      <dgm:spPr/>
    </dgm:pt>
    <dgm:pt modelId="{274DFD0A-4AE8-41DD-BEBD-84B0F22BCE57}" type="pres">
      <dgm:prSet presAssocID="{FCECED48-F19B-4DBB-9697-5AD181C157B4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91FDA940-18E0-47D4-93BF-70582D01A748}" type="pres">
      <dgm:prSet presAssocID="{FCECED48-F19B-4DBB-9697-5AD181C157B4}" presName="spaceRect" presStyleCnt="0"/>
      <dgm:spPr/>
    </dgm:pt>
    <dgm:pt modelId="{06012F76-FC98-4262-89A1-E248FC3397B0}" type="pres">
      <dgm:prSet presAssocID="{FCECED48-F19B-4DBB-9697-5AD181C157B4}" presName="parTx" presStyleLbl="revTx" presStyleIdx="2" presStyleCnt="5">
        <dgm:presLayoutVars>
          <dgm:chMax val="0"/>
          <dgm:chPref val="0"/>
        </dgm:presLayoutVars>
      </dgm:prSet>
      <dgm:spPr/>
    </dgm:pt>
    <dgm:pt modelId="{15DA6231-A163-4375-9049-85C44FE39A8F}" type="pres">
      <dgm:prSet presAssocID="{07B0912A-D11A-45BD-9ED8-DC648732F53B}" presName="sibTrans" presStyleCnt="0"/>
      <dgm:spPr/>
    </dgm:pt>
    <dgm:pt modelId="{91FE297A-D6A9-4753-B479-E548CB340C2D}" type="pres">
      <dgm:prSet presAssocID="{22ADC920-A8B9-433A-95F4-B7D3547FF632}" presName="compNode" presStyleCnt="0"/>
      <dgm:spPr/>
    </dgm:pt>
    <dgm:pt modelId="{F0343121-660E-46ED-8361-8722B5F8ADFE}" type="pres">
      <dgm:prSet presAssocID="{22ADC920-A8B9-433A-95F4-B7D3547FF632}" presName="bgRect" presStyleLbl="bgShp" presStyleIdx="3" presStyleCnt="5"/>
      <dgm:spPr/>
    </dgm:pt>
    <dgm:pt modelId="{3787AC80-6794-4762-B049-1C594C8843AA}" type="pres">
      <dgm:prSet presAssocID="{22ADC920-A8B9-433A-95F4-B7D3547FF632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nching Diagram"/>
        </a:ext>
      </dgm:extLst>
    </dgm:pt>
    <dgm:pt modelId="{CB39D985-2AD1-4D48-9282-651DF66F0604}" type="pres">
      <dgm:prSet presAssocID="{22ADC920-A8B9-433A-95F4-B7D3547FF632}" presName="spaceRect" presStyleCnt="0"/>
      <dgm:spPr/>
    </dgm:pt>
    <dgm:pt modelId="{3D68D938-C2C5-4D10-8496-96906AC966E0}" type="pres">
      <dgm:prSet presAssocID="{22ADC920-A8B9-433A-95F4-B7D3547FF632}" presName="parTx" presStyleLbl="revTx" presStyleIdx="3" presStyleCnt="5">
        <dgm:presLayoutVars>
          <dgm:chMax val="0"/>
          <dgm:chPref val="0"/>
        </dgm:presLayoutVars>
      </dgm:prSet>
      <dgm:spPr/>
    </dgm:pt>
    <dgm:pt modelId="{7554620F-9BDC-40C2-9BEB-9AFC4733B93D}" type="pres">
      <dgm:prSet presAssocID="{55DE4513-7928-4748-AAE9-0EAC3AD5E398}" presName="sibTrans" presStyleCnt="0"/>
      <dgm:spPr/>
    </dgm:pt>
    <dgm:pt modelId="{6AC74E3A-4462-4F39-A440-A6F99E215AD1}" type="pres">
      <dgm:prSet presAssocID="{2A239F32-A12A-4188-9FBB-A358848D2187}" presName="compNode" presStyleCnt="0"/>
      <dgm:spPr/>
    </dgm:pt>
    <dgm:pt modelId="{303F709F-2926-43FB-AD4E-6A7E4A494EAF}" type="pres">
      <dgm:prSet presAssocID="{2A239F32-A12A-4188-9FBB-A358848D2187}" presName="bgRect" presStyleLbl="bgShp" presStyleIdx="4" presStyleCnt="5"/>
      <dgm:spPr/>
    </dgm:pt>
    <dgm:pt modelId="{45E3EDE3-616B-4CE4-8587-9B53B5070044}" type="pres">
      <dgm:prSet presAssocID="{2A239F32-A12A-4188-9FBB-A358848D2187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ycle with People"/>
        </a:ext>
      </dgm:extLst>
    </dgm:pt>
    <dgm:pt modelId="{3FD16169-46A4-4310-8239-705F4BF0D3A9}" type="pres">
      <dgm:prSet presAssocID="{2A239F32-A12A-4188-9FBB-A358848D2187}" presName="spaceRect" presStyleCnt="0"/>
      <dgm:spPr/>
    </dgm:pt>
    <dgm:pt modelId="{E1C16649-C63D-4AA5-980C-AFD98D34C282}" type="pres">
      <dgm:prSet presAssocID="{2A239F32-A12A-4188-9FBB-A358848D2187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2730920E-65E6-4908-8582-81B648275CAF}" type="presOf" srcId="{FCECED48-F19B-4DBB-9697-5AD181C157B4}" destId="{06012F76-FC98-4262-89A1-E248FC3397B0}" srcOrd="0" destOrd="0" presId="urn:microsoft.com/office/officeart/2018/2/layout/IconVerticalSolidList"/>
    <dgm:cxn modelId="{EFF40523-AC9C-4A0E-92F0-0D59C30644F1}" srcId="{729A4B88-1490-4485-B4BB-775FF562E41B}" destId="{FCECED48-F19B-4DBB-9697-5AD181C157B4}" srcOrd="2" destOrd="0" parTransId="{35C3851D-2855-4DFE-869C-2ED51568EE79}" sibTransId="{07B0912A-D11A-45BD-9ED8-DC648732F53B}"/>
    <dgm:cxn modelId="{50712325-B528-4EA1-9E92-56CF8C971224}" srcId="{729A4B88-1490-4485-B4BB-775FF562E41B}" destId="{9E50ECAD-9519-458C-915A-BFA86B9DEDC7}" srcOrd="1" destOrd="0" parTransId="{85D986EF-AACD-4A33-B5A0-CAD720476F2F}" sibTransId="{7FF01F6E-A147-4E2F-AC15-3515EA24B84C}"/>
    <dgm:cxn modelId="{CC559565-51E7-4C4D-B896-D7FD251EF1AA}" srcId="{729A4B88-1490-4485-B4BB-775FF562E41B}" destId="{F2139889-4A68-4901-903E-2E526966F1F3}" srcOrd="0" destOrd="0" parTransId="{05964D5B-CBC7-4C16-B861-0C39F5CFF176}" sibTransId="{76EAA61D-C83D-443E-BDFA-972A08FEA816}"/>
    <dgm:cxn modelId="{ED85BA54-6C1F-41A1-B31A-EBCD2CD0C4B9}" srcId="{729A4B88-1490-4485-B4BB-775FF562E41B}" destId="{2A239F32-A12A-4188-9FBB-A358848D2187}" srcOrd="4" destOrd="0" parTransId="{8B11EB5F-0465-43BA-9F85-924AC0513D14}" sibTransId="{3568A520-0A99-4300-88BE-A519C44631E1}"/>
    <dgm:cxn modelId="{65B76380-14FA-496D-9765-C5312B63C1ED}" type="presOf" srcId="{2A239F32-A12A-4188-9FBB-A358848D2187}" destId="{E1C16649-C63D-4AA5-980C-AFD98D34C282}" srcOrd="0" destOrd="0" presId="urn:microsoft.com/office/officeart/2018/2/layout/IconVerticalSolidList"/>
    <dgm:cxn modelId="{9441B18E-59BB-4203-B123-DF057B4D01EF}" type="presOf" srcId="{729A4B88-1490-4485-B4BB-775FF562E41B}" destId="{4DA66719-3F4A-4BD6-9B71-5C3A2ABC5749}" srcOrd="0" destOrd="0" presId="urn:microsoft.com/office/officeart/2018/2/layout/IconVerticalSolidList"/>
    <dgm:cxn modelId="{3C956F98-C5AF-475C-B7B0-FA2FBFFCED55}" type="presOf" srcId="{9E50ECAD-9519-458C-915A-BFA86B9DEDC7}" destId="{E872B4F1-903B-4810-9BF0-4A2CF3DC79EC}" srcOrd="0" destOrd="0" presId="urn:microsoft.com/office/officeart/2018/2/layout/IconVerticalSolidList"/>
    <dgm:cxn modelId="{F47CEAAB-464C-4171-94FB-F340DF4C55AC}" type="presOf" srcId="{F2139889-4A68-4901-903E-2E526966F1F3}" destId="{4B989915-95B1-4A0E-BE26-44BC466BAF03}" srcOrd="0" destOrd="0" presId="urn:microsoft.com/office/officeart/2018/2/layout/IconVerticalSolidList"/>
    <dgm:cxn modelId="{A186E1B5-73E5-4261-A6B9-2F05271A125B}" type="presOf" srcId="{22ADC920-A8B9-433A-95F4-B7D3547FF632}" destId="{3D68D938-C2C5-4D10-8496-96906AC966E0}" srcOrd="0" destOrd="0" presId="urn:microsoft.com/office/officeart/2018/2/layout/IconVerticalSolidList"/>
    <dgm:cxn modelId="{4F9240DD-13F5-43C4-AC0D-0C860D600599}" srcId="{729A4B88-1490-4485-B4BB-775FF562E41B}" destId="{22ADC920-A8B9-433A-95F4-B7D3547FF632}" srcOrd="3" destOrd="0" parTransId="{E9266365-A096-4412-B5CA-C9BE1BEB43AA}" sibTransId="{55DE4513-7928-4748-AAE9-0EAC3AD5E398}"/>
    <dgm:cxn modelId="{7A67E92C-87DA-42A5-ADD2-A568F91A9C86}" type="presParOf" srcId="{4DA66719-3F4A-4BD6-9B71-5C3A2ABC5749}" destId="{ABF214EB-C168-4C3D-B033-E9F348ED3314}" srcOrd="0" destOrd="0" presId="urn:microsoft.com/office/officeart/2018/2/layout/IconVerticalSolidList"/>
    <dgm:cxn modelId="{AD5FB78C-8806-46E7-A583-CB56AB0B5EF7}" type="presParOf" srcId="{ABF214EB-C168-4C3D-B033-E9F348ED3314}" destId="{F95D6C91-E8EB-4CF1-B148-91E443A6A23B}" srcOrd="0" destOrd="0" presId="urn:microsoft.com/office/officeart/2018/2/layout/IconVerticalSolidList"/>
    <dgm:cxn modelId="{B5B3B186-9D7B-478B-93EE-4EAEE21E218F}" type="presParOf" srcId="{ABF214EB-C168-4C3D-B033-E9F348ED3314}" destId="{8A9D1526-A5F4-4949-912C-1B8D4BEBDD30}" srcOrd="1" destOrd="0" presId="urn:microsoft.com/office/officeart/2018/2/layout/IconVerticalSolidList"/>
    <dgm:cxn modelId="{B94C2ED5-C631-4908-9FFA-A1C5183E64FA}" type="presParOf" srcId="{ABF214EB-C168-4C3D-B033-E9F348ED3314}" destId="{75400E4A-D141-4155-ABD7-38E3AEFC4E11}" srcOrd="2" destOrd="0" presId="urn:microsoft.com/office/officeart/2018/2/layout/IconVerticalSolidList"/>
    <dgm:cxn modelId="{F53EAB87-0370-4454-BF45-9F6CE27F6F95}" type="presParOf" srcId="{ABF214EB-C168-4C3D-B033-E9F348ED3314}" destId="{4B989915-95B1-4A0E-BE26-44BC466BAF03}" srcOrd="3" destOrd="0" presId="urn:microsoft.com/office/officeart/2018/2/layout/IconVerticalSolidList"/>
    <dgm:cxn modelId="{716981B6-56A8-47DC-946E-C527D7127574}" type="presParOf" srcId="{4DA66719-3F4A-4BD6-9B71-5C3A2ABC5749}" destId="{98BC1480-610B-45DB-86B2-E5BFE246121F}" srcOrd="1" destOrd="0" presId="urn:microsoft.com/office/officeart/2018/2/layout/IconVerticalSolidList"/>
    <dgm:cxn modelId="{37598932-5CA6-4598-A524-98A1A91987D7}" type="presParOf" srcId="{4DA66719-3F4A-4BD6-9B71-5C3A2ABC5749}" destId="{0F68009A-E263-4D6E-A47F-5712B06D8487}" srcOrd="2" destOrd="0" presId="urn:microsoft.com/office/officeart/2018/2/layout/IconVerticalSolidList"/>
    <dgm:cxn modelId="{BA3AB109-77EA-4516-9BF8-7416F93E1DE8}" type="presParOf" srcId="{0F68009A-E263-4D6E-A47F-5712B06D8487}" destId="{0101FF0F-EF02-408A-8673-C1ADAE4B127C}" srcOrd="0" destOrd="0" presId="urn:microsoft.com/office/officeart/2018/2/layout/IconVerticalSolidList"/>
    <dgm:cxn modelId="{825A0F99-CF15-4200-910E-B3925BAC7D85}" type="presParOf" srcId="{0F68009A-E263-4D6E-A47F-5712B06D8487}" destId="{EE808B6E-5A7C-4B4E-ABAC-113F90CDC010}" srcOrd="1" destOrd="0" presId="urn:microsoft.com/office/officeart/2018/2/layout/IconVerticalSolidList"/>
    <dgm:cxn modelId="{E2F98086-6322-4BE2-8085-8D888E238B49}" type="presParOf" srcId="{0F68009A-E263-4D6E-A47F-5712B06D8487}" destId="{3330814C-DAF9-4F46-995E-83145CEABD8B}" srcOrd="2" destOrd="0" presId="urn:microsoft.com/office/officeart/2018/2/layout/IconVerticalSolidList"/>
    <dgm:cxn modelId="{A9D169D3-303F-42E1-A936-86F6057E0A15}" type="presParOf" srcId="{0F68009A-E263-4D6E-A47F-5712B06D8487}" destId="{E872B4F1-903B-4810-9BF0-4A2CF3DC79EC}" srcOrd="3" destOrd="0" presId="urn:microsoft.com/office/officeart/2018/2/layout/IconVerticalSolidList"/>
    <dgm:cxn modelId="{AA5CC31C-2FF7-410A-B9F9-6BA13D3ED640}" type="presParOf" srcId="{4DA66719-3F4A-4BD6-9B71-5C3A2ABC5749}" destId="{AA64BCA5-DD51-4883-B66B-E09D4A2AE17E}" srcOrd="3" destOrd="0" presId="urn:microsoft.com/office/officeart/2018/2/layout/IconVerticalSolidList"/>
    <dgm:cxn modelId="{F9BD3233-AB61-4616-A6FE-4E2192A81342}" type="presParOf" srcId="{4DA66719-3F4A-4BD6-9B71-5C3A2ABC5749}" destId="{A41D5D1A-35DD-44EB-ADB4-8486D5B100B9}" srcOrd="4" destOrd="0" presId="urn:microsoft.com/office/officeart/2018/2/layout/IconVerticalSolidList"/>
    <dgm:cxn modelId="{AB2F08E2-ED52-413E-AEF9-58DB873DC40E}" type="presParOf" srcId="{A41D5D1A-35DD-44EB-ADB4-8486D5B100B9}" destId="{22BBD92B-1A79-46BB-A97E-818C7D5BBE70}" srcOrd="0" destOrd="0" presId="urn:microsoft.com/office/officeart/2018/2/layout/IconVerticalSolidList"/>
    <dgm:cxn modelId="{5B55905C-A7C2-470F-A8AF-EECD18305E07}" type="presParOf" srcId="{A41D5D1A-35DD-44EB-ADB4-8486D5B100B9}" destId="{274DFD0A-4AE8-41DD-BEBD-84B0F22BCE57}" srcOrd="1" destOrd="0" presId="urn:microsoft.com/office/officeart/2018/2/layout/IconVerticalSolidList"/>
    <dgm:cxn modelId="{8102A1EF-6D8A-4283-9A69-EE10DE825415}" type="presParOf" srcId="{A41D5D1A-35DD-44EB-ADB4-8486D5B100B9}" destId="{91FDA940-18E0-47D4-93BF-70582D01A748}" srcOrd="2" destOrd="0" presId="urn:microsoft.com/office/officeart/2018/2/layout/IconVerticalSolidList"/>
    <dgm:cxn modelId="{01F63DA7-85D1-4319-82EA-C19169E2903C}" type="presParOf" srcId="{A41D5D1A-35DD-44EB-ADB4-8486D5B100B9}" destId="{06012F76-FC98-4262-89A1-E248FC3397B0}" srcOrd="3" destOrd="0" presId="urn:microsoft.com/office/officeart/2018/2/layout/IconVerticalSolidList"/>
    <dgm:cxn modelId="{BD6BDFD8-13FA-4F0F-B72C-D4761A381ED6}" type="presParOf" srcId="{4DA66719-3F4A-4BD6-9B71-5C3A2ABC5749}" destId="{15DA6231-A163-4375-9049-85C44FE39A8F}" srcOrd="5" destOrd="0" presId="urn:microsoft.com/office/officeart/2018/2/layout/IconVerticalSolidList"/>
    <dgm:cxn modelId="{24D4EBF2-CAB3-4D64-9332-01FCF55A7FB3}" type="presParOf" srcId="{4DA66719-3F4A-4BD6-9B71-5C3A2ABC5749}" destId="{91FE297A-D6A9-4753-B479-E548CB340C2D}" srcOrd="6" destOrd="0" presId="urn:microsoft.com/office/officeart/2018/2/layout/IconVerticalSolidList"/>
    <dgm:cxn modelId="{B0C2A5BA-3378-44FC-9A94-BEB3CA0A6639}" type="presParOf" srcId="{91FE297A-D6A9-4753-B479-E548CB340C2D}" destId="{F0343121-660E-46ED-8361-8722B5F8ADFE}" srcOrd="0" destOrd="0" presId="urn:microsoft.com/office/officeart/2018/2/layout/IconVerticalSolidList"/>
    <dgm:cxn modelId="{A4ACE830-98E0-4C4C-938E-30590B3E9779}" type="presParOf" srcId="{91FE297A-D6A9-4753-B479-E548CB340C2D}" destId="{3787AC80-6794-4762-B049-1C594C8843AA}" srcOrd="1" destOrd="0" presId="urn:microsoft.com/office/officeart/2018/2/layout/IconVerticalSolidList"/>
    <dgm:cxn modelId="{B4EBD249-E79E-44EA-B72E-C278AB1403C7}" type="presParOf" srcId="{91FE297A-D6A9-4753-B479-E548CB340C2D}" destId="{CB39D985-2AD1-4D48-9282-651DF66F0604}" srcOrd="2" destOrd="0" presId="urn:microsoft.com/office/officeart/2018/2/layout/IconVerticalSolidList"/>
    <dgm:cxn modelId="{9BBB81AF-EAAA-44CD-9EB5-3266A9FBED82}" type="presParOf" srcId="{91FE297A-D6A9-4753-B479-E548CB340C2D}" destId="{3D68D938-C2C5-4D10-8496-96906AC966E0}" srcOrd="3" destOrd="0" presId="urn:microsoft.com/office/officeart/2018/2/layout/IconVerticalSolidList"/>
    <dgm:cxn modelId="{8E397429-B389-4FE8-948A-561A717DDA7F}" type="presParOf" srcId="{4DA66719-3F4A-4BD6-9B71-5C3A2ABC5749}" destId="{7554620F-9BDC-40C2-9BEB-9AFC4733B93D}" srcOrd="7" destOrd="0" presId="urn:microsoft.com/office/officeart/2018/2/layout/IconVerticalSolidList"/>
    <dgm:cxn modelId="{00136C6C-8CFF-4AC6-826B-393536479AD2}" type="presParOf" srcId="{4DA66719-3F4A-4BD6-9B71-5C3A2ABC5749}" destId="{6AC74E3A-4462-4F39-A440-A6F99E215AD1}" srcOrd="8" destOrd="0" presId="urn:microsoft.com/office/officeart/2018/2/layout/IconVerticalSolidList"/>
    <dgm:cxn modelId="{B688D8FC-A163-4396-811A-26CDD8EFD536}" type="presParOf" srcId="{6AC74E3A-4462-4F39-A440-A6F99E215AD1}" destId="{303F709F-2926-43FB-AD4E-6A7E4A494EAF}" srcOrd="0" destOrd="0" presId="urn:microsoft.com/office/officeart/2018/2/layout/IconVerticalSolidList"/>
    <dgm:cxn modelId="{7E267D93-16E9-4081-8D05-84ED00D1C178}" type="presParOf" srcId="{6AC74E3A-4462-4F39-A440-A6F99E215AD1}" destId="{45E3EDE3-616B-4CE4-8587-9B53B5070044}" srcOrd="1" destOrd="0" presId="urn:microsoft.com/office/officeart/2018/2/layout/IconVerticalSolidList"/>
    <dgm:cxn modelId="{B31870E8-1903-41AF-B27C-E82834001923}" type="presParOf" srcId="{6AC74E3A-4462-4F39-A440-A6F99E215AD1}" destId="{3FD16169-46A4-4310-8239-705F4BF0D3A9}" srcOrd="2" destOrd="0" presId="urn:microsoft.com/office/officeart/2018/2/layout/IconVerticalSolidList"/>
    <dgm:cxn modelId="{EA605BD1-5C42-451F-8945-225413208CA1}" type="presParOf" srcId="{6AC74E3A-4462-4F39-A440-A6F99E215AD1}" destId="{E1C16649-C63D-4AA5-980C-AFD98D34C28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C4C7BBF-C64E-4170-8990-055E806ABFAE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44C821F7-A908-4215-BE5D-C69CEDA678C1}">
      <dgm:prSet/>
      <dgm:spPr/>
      <dgm:t>
        <a:bodyPr/>
        <a:lstStyle/>
        <a:p>
          <a:r>
            <a:rPr lang="en-GB"/>
            <a:t>The board understands who the organisation’s stakeholders are, their needs and their expectations</a:t>
          </a:r>
          <a:endParaRPr lang="en-US"/>
        </a:p>
      </dgm:t>
    </dgm:pt>
    <dgm:pt modelId="{2422DFA0-F889-4FB1-A895-53EDE166D37A}" type="parTrans" cxnId="{F90891CE-C356-40EA-B024-87234AD08EDA}">
      <dgm:prSet/>
      <dgm:spPr/>
      <dgm:t>
        <a:bodyPr/>
        <a:lstStyle/>
        <a:p>
          <a:endParaRPr lang="en-US"/>
        </a:p>
      </dgm:t>
    </dgm:pt>
    <dgm:pt modelId="{0B2702FE-6350-4079-B3DA-4F0E94F4F6CF}" type="sibTrans" cxnId="{F90891CE-C356-40EA-B024-87234AD08EDA}">
      <dgm:prSet/>
      <dgm:spPr/>
      <dgm:t>
        <a:bodyPr/>
        <a:lstStyle/>
        <a:p>
          <a:endParaRPr lang="en-US"/>
        </a:p>
      </dgm:t>
    </dgm:pt>
    <dgm:pt modelId="{1CEDEA7B-36D8-482E-93D5-C3E2F7D476C2}">
      <dgm:prSet/>
      <dgm:spPr/>
      <dgm:t>
        <a:bodyPr/>
        <a:lstStyle/>
        <a:p>
          <a:r>
            <a:rPr lang="en-GB"/>
            <a:t>The board oversees a framework for the meaningful engagement of stakeholders</a:t>
          </a:r>
          <a:endParaRPr lang="en-US"/>
        </a:p>
      </dgm:t>
    </dgm:pt>
    <dgm:pt modelId="{5B698FA2-EAD3-4155-8168-EB675F43F080}" type="parTrans" cxnId="{EB2AC6D6-236A-4136-ACF5-471F7DDB88E6}">
      <dgm:prSet/>
      <dgm:spPr/>
      <dgm:t>
        <a:bodyPr/>
        <a:lstStyle/>
        <a:p>
          <a:endParaRPr lang="en-US"/>
        </a:p>
      </dgm:t>
    </dgm:pt>
    <dgm:pt modelId="{0F273E55-5D5A-4F59-9321-533F771CBFAD}" type="sibTrans" cxnId="{EB2AC6D6-236A-4136-ACF5-471F7DDB88E6}">
      <dgm:prSet/>
      <dgm:spPr/>
      <dgm:t>
        <a:bodyPr/>
        <a:lstStyle/>
        <a:p>
          <a:endParaRPr lang="en-US"/>
        </a:p>
      </dgm:t>
    </dgm:pt>
    <dgm:pt modelId="{350959ED-F1DD-403F-94E1-F5B2458513FD}">
      <dgm:prSet/>
      <dgm:spPr/>
      <dgm:t>
        <a:bodyPr/>
        <a:lstStyle/>
        <a:p>
          <a:r>
            <a:rPr lang="en-GB"/>
            <a:t>Stakeholders are considered in relevant board decision-making</a:t>
          </a:r>
          <a:endParaRPr lang="en-US"/>
        </a:p>
      </dgm:t>
    </dgm:pt>
    <dgm:pt modelId="{A94D40FE-8B8F-4BB9-ACC1-EA4734ACF79F}" type="parTrans" cxnId="{5E702BA4-8607-4EC8-AF1A-8171FFF7CB52}">
      <dgm:prSet/>
      <dgm:spPr/>
      <dgm:t>
        <a:bodyPr/>
        <a:lstStyle/>
        <a:p>
          <a:endParaRPr lang="en-US"/>
        </a:p>
      </dgm:t>
    </dgm:pt>
    <dgm:pt modelId="{F5455651-F786-425D-9BF7-B216083B8393}" type="sibTrans" cxnId="{5E702BA4-8607-4EC8-AF1A-8171FFF7CB52}">
      <dgm:prSet/>
      <dgm:spPr/>
      <dgm:t>
        <a:bodyPr/>
        <a:lstStyle/>
        <a:p>
          <a:endParaRPr lang="en-US"/>
        </a:p>
      </dgm:t>
    </dgm:pt>
    <dgm:pt modelId="{5BC799CB-47DB-4489-99B6-9073BB060B53}">
      <dgm:prSet/>
      <dgm:spPr/>
      <dgm:t>
        <a:bodyPr/>
        <a:lstStyle/>
        <a:p>
          <a:r>
            <a:rPr lang="en-GB"/>
            <a:t>There is a process for gathering and responding to complaints and feedback from stakeholders</a:t>
          </a:r>
          <a:endParaRPr lang="en-US"/>
        </a:p>
      </dgm:t>
    </dgm:pt>
    <dgm:pt modelId="{A7250198-505D-44C9-A8D8-A7D83C2F81E7}" type="parTrans" cxnId="{D17D5123-CBD7-4240-8A04-347C9C682B14}">
      <dgm:prSet/>
      <dgm:spPr/>
      <dgm:t>
        <a:bodyPr/>
        <a:lstStyle/>
        <a:p>
          <a:endParaRPr lang="en-US"/>
        </a:p>
      </dgm:t>
    </dgm:pt>
    <dgm:pt modelId="{DCD2A879-377B-4153-B46F-CBEA78BDF8E7}" type="sibTrans" cxnId="{D17D5123-CBD7-4240-8A04-347C9C682B14}">
      <dgm:prSet/>
      <dgm:spPr/>
      <dgm:t>
        <a:bodyPr/>
        <a:lstStyle/>
        <a:p>
          <a:endParaRPr lang="en-US"/>
        </a:p>
      </dgm:t>
    </dgm:pt>
    <dgm:pt modelId="{D2F5FDC4-1B04-4100-92CF-3A3BF3C200D5}">
      <dgm:prSet/>
      <dgm:spPr/>
      <dgm:t>
        <a:bodyPr/>
        <a:lstStyle/>
        <a:p>
          <a:r>
            <a:rPr lang="en-GB"/>
            <a:t>The board oversees a framework for how the organisation works with and protects vulnerable people</a:t>
          </a:r>
          <a:endParaRPr lang="en-US"/>
        </a:p>
      </dgm:t>
    </dgm:pt>
    <dgm:pt modelId="{7DF22984-5C06-46A0-BC1E-2F9145E1242F}" type="parTrans" cxnId="{710D22DF-F918-4948-8DDA-5355E388B680}">
      <dgm:prSet/>
      <dgm:spPr/>
      <dgm:t>
        <a:bodyPr/>
        <a:lstStyle/>
        <a:p>
          <a:endParaRPr lang="en-US"/>
        </a:p>
      </dgm:t>
    </dgm:pt>
    <dgm:pt modelId="{B2BB18BB-AD54-4ADB-A0D2-24D4234D2867}" type="sibTrans" cxnId="{710D22DF-F918-4948-8DDA-5355E388B680}">
      <dgm:prSet/>
      <dgm:spPr/>
      <dgm:t>
        <a:bodyPr/>
        <a:lstStyle/>
        <a:p>
          <a:endParaRPr lang="en-US"/>
        </a:p>
      </dgm:t>
    </dgm:pt>
    <dgm:pt modelId="{DDFDE92D-B4CD-604C-98C7-42849BE1260B}" type="pres">
      <dgm:prSet presAssocID="{9C4C7BBF-C64E-4170-8990-055E806ABFAE}" presName="vert0" presStyleCnt="0">
        <dgm:presLayoutVars>
          <dgm:dir/>
          <dgm:animOne val="branch"/>
          <dgm:animLvl val="lvl"/>
        </dgm:presLayoutVars>
      </dgm:prSet>
      <dgm:spPr/>
    </dgm:pt>
    <dgm:pt modelId="{44D90379-97C7-E148-BFCF-CB66A2F3CB81}" type="pres">
      <dgm:prSet presAssocID="{44C821F7-A908-4215-BE5D-C69CEDA678C1}" presName="thickLine" presStyleLbl="alignNode1" presStyleIdx="0" presStyleCnt="5"/>
      <dgm:spPr/>
    </dgm:pt>
    <dgm:pt modelId="{C7100255-829B-D945-88DA-AF05ED79423F}" type="pres">
      <dgm:prSet presAssocID="{44C821F7-A908-4215-BE5D-C69CEDA678C1}" presName="horz1" presStyleCnt="0"/>
      <dgm:spPr/>
    </dgm:pt>
    <dgm:pt modelId="{923512CA-7959-CA4B-B93F-29972644D4CF}" type="pres">
      <dgm:prSet presAssocID="{44C821F7-A908-4215-BE5D-C69CEDA678C1}" presName="tx1" presStyleLbl="revTx" presStyleIdx="0" presStyleCnt="5"/>
      <dgm:spPr/>
    </dgm:pt>
    <dgm:pt modelId="{EF311D4D-4212-B049-A80D-DFF75C8A45A9}" type="pres">
      <dgm:prSet presAssocID="{44C821F7-A908-4215-BE5D-C69CEDA678C1}" presName="vert1" presStyleCnt="0"/>
      <dgm:spPr/>
    </dgm:pt>
    <dgm:pt modelId="{793CF84A-B5EE-8448-A57B-9D163A5F7A67}" type="pres">
      <dgm:prSet presAssocID="{1CEDEA7B-36D8-482E-93D5-C3E2F7D476C2}" presName="thickLine" presStyleLbl="alignNode1" presStyleIdx="1" presStyleCnt="5"/>
      <dgm:spPr/>
    </dgm:pt>
    <dgm:pt modelId="{451F605D-832B-D74D-A962-B504817F2ECD}" type="pres">
      <dgm:prSet presAssocID="{1CEDEA7B-36D8-482E-93D5-C3E2F7D476C2}" presName="horz1" presStyleCnt="0"/>
      <dgm:spPr/>
    </dgm:pt>
    <dgm:pt modelId="{5C4A4E1B-DFB9-1448-A9C9-5EC6A9E9540A}" type="pres">
      <dgm:prSet presAssocID="{1CEDEA7B-36D8-482E-93D5-C3E2F7D476C2}" presName="tx1" presStyleLbl="revTx" presStyleIdx="1" presStyleCnt="5"/>
      <dgm:spPr/>
    </dgm:pt>
    <dgm:pt modelId="{B5524B2E-04DD-684F-A160-A270B7E42226}" type="pres">
      <dgm:prSet presAssocID="{1CEDEA7B-36D8-482E-93D5-C3E2F7D476C2}" presName="vert1" presStyleCnt="0"/>
      <dgm:spPr/>
    </dgm:pt>
    <dgm:pt modelId="{5049B974-2D18-C843-B97F-D30A496929B8}" type="pres">
      <dgm:prSet presAssocID="{350959ED-F1DD-403F-94E1-F5B2458513FD}" presName="thickLine" presStyleLbl="alignNode1" presStyleIdx="2" presStyleCnt="5"/>
      <dgm:spPr/>
    </dgm:pt>
    <dgm:pt modelId="{8D3858FE-D2A2-9149-9824-A4BAC7712007}" type="pres">
      <dgm:prSet presAssocID="{350959ED-F1DD-403F-94E1-F5B2458513FD}" presName="horz1" presStyleCnt="0"/>
      <dgm:spPr/>
    </dgm:pt>
    <dgm:pt modelId="{42F61EE0-90B1-0047-9486-B426931EBE86}" type="pres">
      <dgm:prSet presAssocID="{350959ED-F1DD-403F-94E1-F5B2458513FD}" presName="tx1" presStyleLbl="revTx" presStyleIdx="2" presStyleCnt="5"/>
      <dgm:spPr/>
    </dgm:pt>
    <dgm:pt modelId="{6DA9199A-87BC-7B4A-9D90-FD574E084852}" type="pres">
      <dgm:prSet presAssocID="{350959ED-F1DD-403F-94E1-F5B2458513FD}" presName="vert1" presStyleCnt="0"/>
      <dgm:spPr/>
    </dgm:pt>
    <dgm:pt modelId="{0078FFDC-0228-4840-B6BD-EB39C01751E0}" type="pres">
      <dgm:prSet presAssocID="{5BC799CB-47DB-4489-99B6-9073BB060B53}" presName="thickLine" presStyleLbl="alignNode1" presStyleIdx="3" presStyleCnt="5"/>
      <dgm:spPr/>
    </dgm:pt>
    <dgm:pt modelId="{21FE69C1-352D-7F4F-A0C0-8A647749EB65}" type="pres">
      <dgm:prSet presAssocID="{5BC799CB-47DB-4489-99B6-9073BB060B53}" presName="horz1" presStyleCnt="0"/>
      <dgm:spPr/>
    </dgm:pt>
    <dgm:pt modelId="{5D5C05A0-6917-2E40-8EC1-30BB4B3B0D8B}" type="pres">
      <dgm:prSet presAssocID="{5BC799CB-47DB-4489-99B6-9073BB060B53}" presName="tx1" presStyleLbl="revTx" presStyleIdx="3" presStyleCnt="5"/>
      <dgm:spPr/>
    </dgm:pt>
    <dgm:pt modelId="{DFAA16C3-F751-5B45-A464-BC0CEF58B24C}" type="pres">
      <dgm:prSet presAssocID="{5BC799CB-47DB-4489-99B6-9073BB060B53}" presName="vert1" presStyleCnt="0"/>
      <dgm:spPr/>
    </dgm:pt>
    <dgm:pt modelId="{094F2481-6F2E-A14F-8BD7-4D9AED75E314}" type="pres">
      <dgm:prSet presAssocID="{D2F5FDC4-1B04-4100-92CF-3A3BF3C200D5}" presName="thickLine" presStyleLbl="alignNode1" presStyleIdx="4" presStyleCnt="5"/>
      <dgm:spPr/>
    </dgm:pt>
    <dgm:pt modelId="{9B24512E-D6DF-5A48-9EB9-F0F0F14063AE}" type="pres">
      <dgm:prSet presAssocID="{D2F5FDC4-1B04-4100-92CF-3A3BF3C200D5}" presName="horz1" presStyleCnt="0"/>
      <dgm:spPr/>
    </dgm:pt>
    <dgm:pt modelId="{60F90A55-CA3C-9A46-917D-9C00E8EBFEBB}" type="pres">
      <dgm:prSet presAssocID="{D2F5FDC4-1B04-4100-92CF-3A3BF3C200D5}" presName="tx1" presStyleLbl="revTx" presStyleIdx="4" presStyleCnt="5"/>
      <dgm:spPr/>
    </dgm:pt>
    <dgm:pt modelId="{A15DDFFB-893F-8C4C-913B-737DC4CEB8BD}" type="pres">
      <dgm:prSet presAssocID="{D2F5FDC4-1B04-4100-92CF-3A3BF3C200D5}" presName="vert1" presStyleCnt="0"/>
      <dgm:spPr/>
    </dgm:pt>
  </dgm:ptLst>
  <dgm:cxnLst>
    <dgm:cxn modelId="{97448D0F-091F-174D-9658-7F2C39D5CC80}" type="presOf" srcId="{44C821F7-A908-4215-BE5D-C69CEDA678C1}" destId="{923512CA-7959-CA4B-B93F-29972644D4CF}" srcOrd="0" destOrd="0" presId="urn:microsoft.com/office/officeart/2008/layout/LinedList"/>
    <dgm:cxn modelId="{D17D5123-CBD7-4240-8A04-347C9C682B14}" srcId="{9C4C7BBF-C64E-4170-8990-055E806ABFAE}" destId="{5BC799CB-47DB-4489-99B6-9073BB060B53}" srcOrd="3" destOrd="0" parTransId="{A7250198-505D-44C9-A8D8-A7D83C2F81E7}" sibTransId="{DCD2A879-377B-4153-B46F-CBEA78BDF8E7}"/>
    <dgm:cxn modelId="{AEF95266-8A02-2648-8422-E0D745D93E72}" type="presOf" srcId="{350959ED-F1DD-403F-94E1-F5B2458513FD}" destId="{42F61EE0-90B1-0047-9486-B426931EBE86}" srcOrd="0" destOrd="0" presId="urn:microsoft.com/office/officeart/2008/layout/LinedList"/>
    <dgm:cxn modelId="{84568D8A-1551-6348-9D35-A98B6F242DAB}" type="presOf" srcId="{5BC799CB-47DB-4489-99B6-9073BB060B53}" destId="{5D5C05A0-6917-2E40-8EC1-30BB4B3B0D8B}" srcOrd="0" destOrd="0" presId="urn:microsoft.com/office/officeart/2008/layout/LinedList"/>
    <dgm:cxn modelId="{5E702BA4-8607-4EC8-AF1A-8171FFF7CB52}" srcId="{9C4C7BBF-C64E-4170-8990-055E806ABFAE}" destId="{350959ED-F1DD-403F-94E1-F5B2458513FD}" srcOrd="2" destOrd="0" parTransId="{A94D40FE-8B8F-4BB9-ACC1-EA4734ACF79F}" sibTransId="{F5455651-F786-425D-9BF7-B216083B8393}"/>
    <dgm:cxn modelId="{33DAA0BE-D5E0-8249-91C1-58E0AEE8F608}" type="presOf" srcId="{1CEDEA7B-36D8-482E-93D5-C3E2F7D476C2}" destId="{5C4A4E1B-DFB9-1448-A9C9-5EC6A9E9540A}" srcOrd="0" destOrd="0" presId="urn:microsoft.com/office/officeart/2008/layout/LinedList"/>
    <dgm:cxn modelId="{F90891CE-C356-40EA-B024-87234AD08EDA}" srcId="{9C4C7BBF-C64E-4170-8990-055E806ABFAE}" destId="{44C821F7-A908-4215-BE5D-C69CEDA678C1}" srcOrd="0" destOrd="0" parTransId="{2422DFA0-F889-4FB1-A895-53EDE166D37A}" sibTransId="{0B2702FE-6350-4079-B3DA-4F0E94F4F6CF}"/>
    <dgm:cxn modelId="{EB2AC6D6-236A-4136-ACF5-471F7DDB88E6}" srcId="{9C4C7BBF-C64E-4170-8990-055E806ABFAE}" destId="{1CEDEA7B-36D8-482E-93D5-C3E2F7D476C2}" srcOrd="1" destOrd="0" parTransId="{5B698FA2-EAD3-4155-8168-EB675F43F080}" sibTransId="{0F273E55-5D5A-4F59-9321-533F771CBFAD}"/>
    <dgm:cxn modelId="{710D22DF-F918-4948-8DDA-5355E388B680}" srcId="{9C4C7BBF-C64E-4170-8990-055E806ABFAE}" destId="{D2F5FDC4-1B04-4100-92CF-3A3BF3C200D5}" srcOrd="4" destOrd="0" parTransId="{7DF22984-5C06-46A0-BC1E-2F9145E1242F}" sibTransId="{B2BB18BB-AD54-4ADB-A0D2-24D4234D2867}"/>
    <dgm:cxn modelId="{548625E7-A5F3-0A47-AF28-CB010B857FD4}" type="presOf" srcId="{9C4C7BBF-C64E-4170-8990-055E806ABFAE}" destId="{DDFDE92D-B4CD-604C-98C7-42849BE1260B}" srcOrd="0" destOrd="0" presId="urn:microsoft.com/office/officeart/2008/layout/LinedList"/>
    <dgm:cxn modelId="{E59C86F5-B2FB-4549-9042-F0FAD2F3F547}" type="presOf" srcId="{D2F5FDC4-1B04-4100-92CF-3A3BF3C200D5}" destId="{60F90A55-CA3C-9A46-917D-9C00E8EBFEBB}" srcOrd="0" destOrd="0" presId="urn:microsoft.com/office/officeart/2008/layout/LinedList"/>
    <dgm:cxn modelId="{145335D0-92C7-C048-917B-4E689ACB9E84}" type="presParOf" srcId="{DDFDE92D-B4CD-604C-98C7-42849BE1260B}" destId="{44D90379-97C7-E148-BFCF-CB66A2F3CB81}" srcOrd="0" destOrd="0" presId="urn:microsoft.com/office/officeart/2008/layout/LinedList"/>
    <dgm:cxn modelId="{E7F57620-7DBD-2143-BC83-3E4A6266DD87}" type="presParOf" srcId="{DDFDE92D-B4CD-604C-98C7-42849BE1260B}" destId="{C7100255-829B-D945-88DA-AF05ED79423F}" srcOrd="1" destOrd="0" presId="urn:microsoft.com/office/officeart/2008/layout/LinedList"/>
    <dgm:cxn modelId="{39B5C720-58C1-0E4B-AD5B-BEC710CCFFB7}" type="presParOf" srcId="{C7100255-829B-D945-88DA-AF05ED79423F}" destId="{923512CA-7959-CA4B-B93F-29972644D4CF}" srcOrd="0" destOrd="0" presId="urn:microsoft.com/office/officeart/2008/layout/LinedList"/>
    <dgm:cxn modelId="{E9014CDA-8FCC-8E40-8E0D-0814FC5F5486}" type="presParOf" srcId="{C7100255-829B-D945-88DA-AF05ED79423F}" destId="{EF311D4D-4212-B049-A80D-DFF75C8A45A9}" srcOrd="1" destOrd="0" presId="urn:microsoft.com/office/officeart/2008/layout/LinedList"/>
    <dgm:cxn modelId="{CDFA1F88-20BD-7B4C-A499-307CE05FAB53}" type="presParOf" srcId="{DDFDE92D-B4CD-604C-98C7-42849BE1260B}" destId="{793CF84A-B5EE-8448-A57B-9D163A5F7A67}" srcOrd="2" destOrd="0" presId="urn:microsoft.com/office/officeart/2008/layout/LinedList"/>
    <dgm:cxn modelId="{D1BBA80B-D214-6A4F-9E30-069E2935422A}" type="presParOf" srcId="{DDFDE92D-B4CD-604C-98C7-42849BE1260B}" destId="{451F605D-832B-D74D-A962-B504817F2ECD}" srcOrd="3" destOrd="0" presId="urn:microsoft.com/office/officeart/2008/layout/LinedList"/>
    <dgm:cxn modelId="{235E07C9-4851-F74C-ABD3-D9699EFFB8A7}" type="presParOf" srcId="{451F605D-832B-D74D-A962-B504817F2ECD}" destId="{5C4A4E1B-DFB9-1448-A9C9-5EC6A9E9540A}" srcOrd="0" destOrd="0" presId="urn:microsoft.com/office/officeart/2008/layout/LinedList"/>
    <dgm:cxn modelId="{EF3ACE8C-F2FF-9045-9563-7D36FAABFF60}" type="presParOf" srcId="{451F605D-832B-D74D-A962-B504817F2ECD}" destId="{B5524B2E-04DD-684F-A160-A270B7E42226}" srcOrd="1" destOrd="0" presId="urn:microsoft.com/office/officeart/2008/layout/LinedList"/>
    <dgm:cxn modelId="{B9268819-5B6B-004B-8617-CB69A9312458}" type="presParOf" srcId="{DDFDE92D-B4CD-604C-98C7-42849BE1260B}" destId="{5049B974-2D18-C843-B97F-D30A496929B8}" srcOrd="4" destOrd="0" presId="urn:microsoft.com/office/officeart/2008/layout/LinedList"/>
    <dgm:cxn modelId="{234BDCDB-9C51-7C48-94E4-9E2FD05B862B}" type="presParOf" srcId="{DDFDE92D-B4CD-604C-98C7-42849BE1260B}" destId="{8D3858FE-D2A2-9149-9824-A4BAC7712007}" srcOrd="5" destOrd="0" presId="urn:microsoft.com/office/officeart/2008/layout/LinedList"/>
    <dgm:cxn modelId="{4A70B3CE-DB04-8449-BCD9-C61914C1E444}" type="presParOf" srcId="{8D3858FE-D2A2-9149-9824-A4BAC7712007}" destId="{42F61EE0-90B1-0047-9486-B426931EBE86}" srcOrd="0" destOrd="0" presId="urn:microsoft.com/office/officeart/2008/layout/LinedList"/>
    <dgm:cxn modelId="{3964F06C-CCF6-8445-AEA3-4686B59370A9}" type="presParOf" srcId="{8D3858FE-D2A2-9149-9824-A4BAC7712007}" destId="{6DA9199A-87BC-7B4A-9D90-FD574E084852}" srcOrd="1" destOrd="0" presId="urn:microsoft.com/office/officeart/2008/layout/LinedList"/>
    <dgm:cxn modelId="{061516B3-DD2E-2144-8C6F-3F69DE5980E6}" type="presParOf" srcId="{DDFDE92D-B4CD-604C-98C7-42849BE1260B}" destId="{0078FFDC-0228-4840-B6BD-EB39C01751E0}" srcOrd="6" destOrd="0" presId="urn:microsoft.com/office/officeart/2008/layout/LinedList"/>
    <dgm:cxn modelId="{B29ACAFC-C2FD-644A-BAA2-72D69ED1CE88}" type="presParOf" srcId="{DDFDE92D-B4CD-604C-98C7-42849BE1260B}" destId="{21FE69C1-352D-7F4F-A0C0-8A647749EB65}" srcOrd="7" destOrd="0" presId="urn:microsoft.com/office/officeart/2008/layout/LinedList"/>
    <dgm:cxn modelId="{D886313F-C5CD-964E-A02D-CD5D9CDAC546}" type="presParOf" srcId="{21FE69C1-352D-7F4F-A0C0-8A647749EB65}" destId="{5D5C05A0-6917-2E40-8EC1-30BB4B3B0D8B}" srcOrd="0" destOrd="0" presId="urn:microsoft.com/office/officeart/2008/layout/LinedList"/>
    <dgm:cxn modelId="{11C4C193-A42A-4D40-A78B-BB218BC8CFE3}" type="presParOf" srcId="{21FE69C1-352D-7F4F-A0C0-8A647749EB65}" destId="{DFAA16C3-F751-5B45-A464-BC0CEF58B24C}" srcOrd="1" destOrd="0" presId="urn:microsoft.com/office/officeart/2008/layout/LinedList"/>
    <dgm:cxn modelId="{6BB702B2-334D-C945-A5C0-E5A3E8CDCFC9}" type="presParOf" srcId="{DDFDE92D-B4CD-604C-98C7-42849BE1260B}" destId="{094F2481-6F2E-A14F-8BD7-4D9AED75E314}" srcOrd="8" destOrd="0" presId="urn:microsoft.com/office/officeart/2008/layout/LinedList"/>
    <dgm:cxn modelId="{6DB6ABD5-1533-BD42-81DA-4569A832046D}" type="presParOf" srcId="{DDFDE92D-B4CD-604C-98C7-42849BE1260B}" destId="{9B24512E-D6DF-5A48-9EB9-F0F0F14063AE}" srcOrd="9" destOrd="0" presId="urn:microsoft.com/office/officeart/2008/layout/LinedList"/>
    <dgm:cxn modelId="{F1D1120D-C134-1E45-A1D8-ED92ABECFE06}" type="presParOf" srcId="{9B24512E-D6DF-5A48-9EB9-F0F0F14063AE}" destId="{60F90A55-CA3C-9A46-917D-9C00E8EBFEBB}" srcOrd="0" destOrd="0" presId="urn:microsoft.com/office/officeart/2008/layout/LinedList"/>
    <dgm:cxn modelId="{58B5BA71-7B14-704D-BCEB-91AB1C0FDC75}" type="presParOf" srcId="{9B24512E-D6DF-5A48-9EB9-F0F0F14063AE}" destId="{A15DDFFB-893F-8C4C-913B-737DC4CEB8B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6D4F4C3-D962-41C4-AB95-CA0E557DA57E}" type="doc">
      <dgm:prSet loTypeId="urn:microsoft.com/office/officeart/2005/8/layout/matrix3" loCatId="matrix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B86AE8E6-8A18-4C59-B1CF-4CC449A50782}">
      <dgm:prSet/>
      <dgm:spPr/>
      <dgm:t>
        <a:bodyPr/>
        <a:lstStyle/>
        <a:p>
          <a:r>
            <a:rPr lang="en-GB"/>
            <a:t>Engaging with stakeholders</a:t>
          </a:r>
          <a:endParaRPr lang="en-US"/>
        </a:p>
      </dgm:t>
    </dgm:pt>
    <dgm:pt modelId="{8F59649F-E817-442B-94D9-389B1035B440}" type="parTrans" cxnId="{BACE50EF-91E4-4202-82D4-01BD90E202DC}">
      <dgm:prSet/>
      <dgm:spPr/>
      <dgm:t>
        <a:bodyPr/>
        <a:lstStyle/>
        <a:p>
          <a:endParaRPr lang="en-US"/>
        </a:p>
      </dgm:t>
    </dgm:pt>
    <dgm:pt modelId="{FEF2CFBC-4132-40D9-935B-286A8656849C}" type="sibTrans" cxnId="{BACE50EF-91E4-4202-82D4-01BD90E202DC}">
      <dgm:prSet/>
      <dgm:spPr/>
      <dgm:t>
        <a:bodyPr/>
        <a:lstStyle/>
        <a:p>
          <a:endParaRPr lang="en-US"/>
        </a:p>
      </dgm:t>
    </dgm:pt>
    <dgm:pt modelId="{616B72AD-E6F9-4146-A8E3-EC0CD4D35087}">
      <dgm:prSet/>
      <dgm:spPr/>
      <dgm:t>
        <a:bodyPr/>
        <a:lstStyle/>
        <a:p>
          <a:r>
            <a:rPr lang="en-GB"/>
            <a:t>Ensure stakeholders are identified and understood.</a:t>
          </a:r>
          <a:endParaRPr lang="en-US"/>
        </a:p>
      </dgm:t>
    </dgm:pt>
    <dgm:pt modelId="{CA4476C8-A49F-42A4-9F0F-E41A8C8290E7}" type="parTrans" cxnId="{2478E633-28D0-4F64-86E5-57C7AA09A606}">
      <dgm:prSet/>
      <dgm:spPr/>
      <dgm:t>
        <a:bodyPr/>
        <a:lstStyle/>
        <a:p>
          <a:endParaRPr lang="en-US"/>
        </a:p>
      </dgm:t>
    </dgm:pt>
    <dgm:pt modelId="{35F23C21-965D-4C8E-9561-766866B20641}" type="sibTrans" cxnId="{2478E633-28D0-4F64-86E5-57C7AA09A606}">
      <dgm:prSet/>
      <dgm:spPr/>
      <dgm:t>
        <a:bodyPr/>
        <a:lstStyle/>
        <a:p>
          <a:endParaRPr lang="en-US"/>
        </a:p>
      </dgm:t>
    </dgm:pt>
    <dgm:pt modelId="{BE278EBE-1D95-4C07-BF60-FE31FB3B5821}">
      <dgm:prSet/>
      <dgm:spPr/>
      <dgm:t>
        <a:bodyPr/>
        <a:lstStyle/>
        <a:p>
          <a:r>
            <a:rPr lang="en-GB"/>
            <a:t>Respond to feedback</a:t>
          </a:r>
          <a:endParaRPr lang="en-US"/>
        </a:p>
      </dgm:t>
    </dgm:pt>
    <dgm:pt modelId="{A1E0A932-0C0C-49B5-B87F-C15E5EFEB7C0}" type="parTrans" cxnId="{589CC732-FDCF-4F2F-97D5-EAC545FFB052}">
      <dgm:prSet/>
      <dgm:spPr/>
      <dgm:t>
        <a:bodyPr/>
        <a:lstStyle/>
        <a:p>
          <a:endParaRPr lang="en-US"/>
        </a:p>
      </dgm:t>
    </dgm:pt>
    <dgm:pt modelId="{4F25DD4A-D874-41B7-AE97-714AFF140947}" type="sibTrans" cxnId="{589CC732-FDCF-4F2F-97D5-EAC545FFB052}">
      <dgm:prSet/>
      <dgm:spPr/>
      <dgm:t>
        <a:bodyPr/>
        <a:lstStyle/>
        <a:p>
          <a:endParaRPr lang="en-US"/>
        </a:p>
      </dgm:t>
    </dgm:pt>
    <dgm:pt modelId="{EF703AD6-E6B6-4365-8E42-82A7F693CDF1}">
      <dgm:prSet/>
      <dgm:spPr/>
      <dgm:t>
        <a:bodyPr/>
        <a:lstStyle/>
        <a:p>
          <a:r>
            <a:rPr lang="en-GB"/>
            <a:t>Protecting vulnerable people</a:t>
          </a:r>
          <a:endParaRPr lang="en-US"/>
        </a:p>
      </dgm:t>
    </dgm:pt>
    <dgm:pt modelId="{3E2F8CC1-EB14-49F2-B887-1A98D96B71DF}" type="parTrans" cxnId="{C9FFA280-2719-456A-91A2-1EE024DA3D35}">
      <dgm:prSet/>
      <dgm:spPr/>
      <dgm:t>
        <a:bodyPr/>
        <a:lstStyle/>
        <a:p>
          <a:endParaRPr lang="en-US"/>
        </a:p>
      </dgm:t>
    </dgm:pt>
    <dgm:pt modelId="{F9A98643-764D-40D3-A237-D81B7D4AD16D}" type="sibTrans" cxnId="{C9FFA280-2719-456A-91A2-1EE024DA3D35}">
      <dgm:prSet/>
      <dgm:spPr/>
      <dgm:t>
        <a:bodyPr/>
        <a:lstStyle/>
        <a:p>
          <a:endParaRPr lang="en-US"/>
        </a:p>
      </dgm:t>
    </dgm:pt>
    <dgm:pt modelId="{4A04A294-F22A-6145-BE3A-D4E0D56B6200}" type="pres">
      <dgm:prSet presAssocID="{F6D4F4C3-D962-41C4-AB95-CA0E557DA57E}" presName="matrix" presStyleCnt="0">
        <dgm:presLayoutVars>
          <dgm:chMax val="1"/>
          <dgm:dir/>
          <dgm:resizeHandles val="exact"/>
        </dgm:presLayoutVars>
      </dgm:prSet>
      <dgm:spPr/>
    </dgm:pt>
    <dgm:pt modelId="{0CEC270C-7BAA-BA4F-9018-730A640EEBBD}" type="pres">
      <dgm:prSet presAssocID="{F6D4F4C3-D962-41C4-AB95-CA0E557DA57E}" presName="diamond" presStyleLbl="bgShp" presStyleIdx="0" presStyleCnt="1"/>
      <dgm:spPr/>
    </dgm:pt>
    <dgm:pt modelId="{69CBAFF7-27CE-A143-9405-8FA57FB94111}" type="pres">
      <dgm:prSet presAssocID="{F6D4F4C3-D962-41C4-AB95-CA0E557DA57E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60F3F2E0-243D-5542-BEC0-A19DF11B8DCB}" type="pres">
      <dgm:prSet presAssocID="{F6D4F4C3-D962-41C4-AB95-CA0E557DA57E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30EE9E49-7219-3645-A8F9-0BE8AA0AD635}" type="pres">
      <dgm:prSet presAssocID="{F6D4F4C3-D962-41C4-AB95-CA0E557DA57E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36E1C7DE-950B-6247-854E-4C9864260612}" type="pres">
      <dgm:prSet presAssocID="{F6D4F4C3-D962-41C4-AB95-CA0E557DA57E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589CC732-FDCF-4F2F-97D5-EAC545FFB052}" srcId="{F6D4F4C3-D962-41C4-AB95-CA0E557DA57E}" destId="{BE278EBE-1D95-4C07-BF60-FE31FB3B5821}" srcOrd="2" destOrd="0" parTransId="{A1E0A932-0C0C-49B5-B87F-C15E5EFEB7C0}" sibTransId="{4F25DD4A-D874-41B7-AE97-714AFF140947}"/>
    <dgm:cxn modelId="{2478E633-28D0-4F64-86E5-57C7AA09A606}" srcId="{F6D4F4C3-D962-41C4-AB95-CA0E557DA57E}" destId="{616B72AD-E6F9-4146-A8E3-EC0CD4D35087}" srcOrd="1" destOrd="0" parTransId="{CA4476C8-A49F-42A4-9F0F-E41A8C8290E7}" sibTransId="{35F23C21-965D-4C8E-9561-766866B20641}"/>
    <dgm:cxn modelId="{A9162961-3A31-144F-91F4-DF46512C5795}" type="presOf" srcId="{EF703AD6-E6B6-4365-8E42-82A7F693CDF1}" destId="{36E1C7DE-950B-6247-854E-4C9864260612}" srcOrd="0" destOrd="0" presId="urn:microsoft.com/office/officeart/2005/8/layout/matrix3"/>
    <dgm:cxn modelId="{BCD91B55-6060-4644-B9B8-5C6AD441C7D7}" type="presOf" srcId="{BE278EBE-1D95-4C07-BF60-FE31FB3B5821}" destId="{30EE9E49-7219-3645-A8F9-0BE8AA0AD635}" srcOrd="0" destOrd="0" presId="urn:microsoft.com/office/officeart/2005/8/layout/matrix3"/>
    <dgm:cxn modelId="{C9FFA280-2719-456A-91A2-1EE024DA3D35}" srcId="{F6D4F4C3-D962-41C4-AB95-CA0E557DA57E}" destId="{EF703AD6-E6B6-4365-8E42-82A7F693CDF1}" srcOrd="3" destOrd="0" parTransId="{3E2F8CC1-EB14-49F2-B887-1A98D96B71DF}" sibTransId="{F9A98643-764D-40D3-A237-D81B7D4AD16D}"/>
    <dgm:cxn modelId="{99450E8D-9682-0E43-804A-EB4BEFEEBD8D}" type="presOf" srcId="{616B72AD-E6F9-4146-A8E3-EC0CD4D35087}" destId="{60F3F2E0-243D-5542-BEC0-A19DF11B8DCB}" srcOrd="0" destOrd="0" presId="urn:microsoft.com/office/officeart/2005/8/layout/matrix3"/>
    <dgm:cxn modelId="{CC4CE7B4-749A-654C-8EE5-606CFC0BDFAA}" type="presOf" srcId="{F6D4F4C3-D962-41C4-AB95-CA0E557DA57E}" destId="{4A04A294-F22A-6145-BE3A-D4E0D56B6200}" srcOrd="0" destOrd="0" presId="urn:microsoft.com/office/officeart/2005/8/layout/matrix3"/>
    <dgm:cxn modelId="{3D961DD6-A1BA-144E-8603-0F52DF8E4C9F}" type="presOf" srcId="{B86AE8E6-8A18-4C59-B1CF-4CC449A50782}" destId="{69CBAFF7-27CE-A143-9405-8FA57FB94111}" srcOrd="0" destOrd="0" presId="urn:microsoft.com/office/officeart/2005/8/layout/matrix3"/>
    <dgm:cxn modelId="{BACE50EF-91E4-4202-82D4-01BD90E202DC}" srcId="{F6D4F4C3-D962-41C4-AB95-CA0E557DA57E}" destId="{B86AE8E6-8A18-4C59-B1CF-4CC449A50782}" srcOrd="0" destOrd="0" parTransId="{8F59649F-E817-442B-94D9-389B1035B440}" sibTransId="{FEF2CFBC-4132-40D9-935B-286A8656849C}"/>
    <dgm:cxn modelId="{20342B6A-B985-4A42-9643-D86A6FEABE23}" type="presParOf" srcId="{4A04A294-F22A-6145-BE3A-D4E0D56B6200}" destId="{0CEC270C-7BAA-BA4F-9018-730A640EEBBD}" srcOrd="0" destOrd="0" presId="urn:microsoft.com/office/officeart/2005/8/layout/matrix3"/>
    <dgm:cxn modelId="{A7822956-53DE-0E4F-B32D-A1D96B9379DC}" type="presParOf" srcId="{4A04A294-F22A-6145-BE3A-D4E0D56B6200}" destId="{69CBAFF7-27CE-A143-9405-8FA57FB94111}" srcOrd="1" destOrd="0" presId="urn:microsoft.com/office/officeart/2005/8/layout/matrix3"/>
    <dgm:cxn modelId="{CB59D2A5-24A8-624F-9DAD-B06F56241FEE}" type="presParOf" srcId="{4A04A294-F22A-6145-BE3A-D4E0D56B6200}" destId="{60F3F2E0-243D-5542-BEC0-A19DF11B8DCB}" srcOrd="2" destOrd="0" presId="urn:microsoft.com/office/officeart/2005/8/layout/matrix3"/>
    <dgm:cxn modelId="{77539484-B267-3542-B366-BCE77E9AA72D}" type="presParOf" srcId="{4A04A294-F22A-6145-BE3A-D4E0D56B6200}" destId="{30EE9E49-7219-3645-A8F9-0BE8AA0AD635}" srcOrd="3" destOrd="0" presId="urn:microsoft.com/office/officeart/2005/8/layout/matrix3"/>
    <dgm:cxn modelId="{74D7C7C8-6652-E74A-86E4-414A9A46B732}" type="presParOf" srcId="{4A04A294-F22A-6145-BE3A-D4E0D56B6200}" destId="{36E1C7DE-950B-6247-854E-4C9864260612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0402F55-CA30-4A8F-BCBE-0AAEE09118AE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8685726A-7134-4BDA-B96B-B3A324D956D7}">
      <dgm:prSet/>
      <dgm:spPr/>
      <dgm:t>
        <a:bodyPr/>
        <a:lstStyle/>
        <a:p>
          <a:r>
            <a:rPr lang="en-GB"/>
            <a:t>Who are the stakeholders of this organisation?</a:t>
          </a:r>
          <a:endParaRPr lang="en-US"/>
        </a:p>
      </dgm:t>
    </dgm:pt>
    <dgm:pt modelId="{8D94C9D2-ADC8-4816-9783-A7E48BEB1EDF}" type="parTrans" cxnId="{2495F9C7-4724-45D0-BC61-456C3E3EC801}">
      <dgm:prSet/>
      <dgm:spPr/>
      <dgm:t>
        <a:bodyPr/>
        <a:lstStyle/>
        <a:p>
          <a:endParaRPr lang="en-US"/>
        </a:p>
      </dgm:t>
    </dgm:pt>
    <dgm:pt modelId="{ADD7C4DB-4BB4-404A-8377-D0AC1D5B4DB9}" type="sibTrans" cxnId="{2495F9C7-4724-45D0-BC61-456C3E3EC801}">
      <dgm:prSet/>
      <dgm:spPr/>
      <dgm:t>
        <a:bodyPr/>
        <a:lstStyle/>
        <a:p>
          <a:endParaRPr lang="en-US"/>
        </a:p>
      </dgm:t>
    </dgm:pt>
    <dgm:pt modelId="{EFE82CAE-EF9E-45CF-95EF-25B9BA706D22}">
      <dgm:prSet/>
      <dgm:spPr/>
      <dgm:t>
        <a:bodyPr/>
        <a:lstStyle/>
        <a:p>
          <a:r>
            <a:rPr lang="en-GB"/>
            <a:t>How are the needs of stakeholders considered by the organisation?</a:t>
          </a:r>
          <a:endParaRPr lang="en-US"/>
        </a:p>
      </dgm:t>
    </dgm:pt>
    <dgm:pt modelId="{C2A70CAF-4228-4902-AA0B-1BCBAF23A688}" type="parTrans" cxnId="{FA7AFFB3-592B-4E63-8B7B-F4F421061F10}">
      <dgm:prSet/>
      <dgm:spPr/>
      <dgm:t>
        <a:bodyPr/>
        <a:lstStyle/>
        <a:p>
          <a:endParaRPr lang="en-US"/>
        </a:p>
      </dgm:t>
    </dgm:pt>
    <dgm:pt modelId="{399B4C84-6CCC-4009-9A05-98879F6FE118}" type="sibTrans" cxnId="{FA7AFFB3-592B-4E63-8B7B-F4F421061F10}">
      <dgm:prSet/>
      <dgm:spPr/>
      <dgm:t>
        <a:bodyPr/>
        <a:lstStyle/>
        <a:p>
          <a:endParaRPr lang="en-US"/>
        </a:p>
      </dgm:t>
    </dgm:pt>
    <dgm:pt modelId="{9899FC87-AF95-43C2-821D-7751BD07E169}">
      <dgm:prSet/>
      <dgm:spPr/>
      <dgm:t>
        <a:bodyPr/>
        <a:lstStyle/>
        <a:p>
          <a:r>
            <a:rPr lang="en-GB"/>
            <a:t>How do stakeholders perceive the organisation and what is the impact of this?</a:t>
          </a:r>
          <a:endParaRPr lang="en-US"/>
        </a:p>
      </dgm:t>
    </dgm:pt>
    <dgm:pt modelId="{9FC07FCE-6BA2-4AD3-81F7-404122574D4B}" type="parTrans" cxnId="{4E79087D-A469-42D5-BAD0-DF9C7011322E}">
      <dgm:prSet/>
      <dgm:spPr/>
      <dgm:t>
        <a:bodyPr/>
        <a:lstStyle/>
        <a:p>
          <a:endParaRPr lang="en-US"/>
        </a:p>
      </dgm:t>
    </dgm:pt>
    <dgm:pt modelId="{14A3246B-5A8B-421E-B8B5-7E6A31C9774D}" type="sibTrans" cxnId="{4E79087D-A469-42D5-BAD0-DF9C7011322E}">
      <dgm:prSet/>
      <dgm:spPr/>
      <dgm:t>
        <a:bodyPr/>
        <a:lstStyle/>
        <a:p>
          <a:endParaRPr lang="en-US"/>
        </a:p>
      </dgm:t>
    </dgm:pt>
    <dgm:pt modelId="{EED32951-4CB9-45AD-BEDB-E14F5D867E89}">
      <dgm:prSet/>
      <dgm:spPr/>
      <dgm:t>
        <a:bodyPr/>
        <a:lstStyle/>
        <a:p>
          <a:r>
            <a:rPr lang="en-GB"/>
            <a:t>How does the board access and respond to feedback from stakeholders?</a:t>
          </a:r>
          <a:endParaRPr lang="en-US"/>
        </a:p>
      </dgm:t>
    </dgm:pt>
    <dgm:pt modelId="{8C034D58-6E17-4091-80B1-D1CE413560B8}" type="parTrans" cxnId="{EF24221B-4855-4752-9A47-0ABA34A6BCEC}">
      <dgm:prSet/>
      <dgm:spPr/>
      <dgm:t>
        <a:bodyPr/>
        <a:lstStyle/>
        <a:p>
          <a:endParaRPr lang="en-US"/>
        </a:p>
      </dgm:t>
    </dgm:pt>
    <dgm:pt modelId="{7494B464-7F4C-4266-8DA5-0C7A64920912}" type="sibTrans" cxnId="{EF24221B-4855-4752-9A47-0ABA34A6BCEC}">
      <dgm:prSet/>
      <dgm:spPr/>
      <dgm:t>
        <a:bodyPr/>
        <a:lstStyle/>
        <a:p>
          <a:endParaRPr lang="en-US"/>
        </a:p>
      </dgm:t>
    </dgm:pt>
    <dgm:pt modelId="{A78F98B0-52AD-47E6-9603-268798CF9A2C}">
      <dgm:prSet/>
      <dgm:spPr/>
      <dgm:t>
        <a:bodyPr/>
        <a:lstStyle/>
        <a:p>
          <a:r>
            <a:rPr lang="en-GB"/>
            <a:t>How are vulnerable people protected by this organisation?</a:t>
          </a:r>
          <a:endParaRPr lang="en-US"/>
        </a:p>
      </dgm:t>
    </dgm:pt>
    <dgm:pt modelId="{76E83D2A-D235-4B38-8423-C6A6C7CB01E1}" type="parTrans" cxnId="{73232A52-D79A-471C-9E3E-BA2CDED7A673}">
      <dgm:prSet/>
      <dgm:spPr/>
      <dgm:t>
        <a:bodyPr/>
        <a:lstStyle/>
        <a:p>
          <a:endParaRPr lang="en-US"/>
        </a:p>
      </dgm:t>
    </dgm:pt>
    <dgm:pt modelId="{2D0793B3-CA4A-4F8B-9AE8-684F30307BC2}" type="sibTrans" cxnId="{73232A52-D79A-471C-9E3E-BA2CDED7A673}">
      <dgm:prSet/>
      <dgm:spPr/>
      <dgm:t>
        <a:bodyPr/>
        <a:lstStyle/>
        <a:p>
          <a:endParaRPr lang="en-US"/>
        </a:p>
      </dgm:t>
    </dgm:pt>
    <dgm:pt modelId="{B8109D40-A771-2B41-8810-8FB74EC9D9D5}" type="pres">
      <dgm:prSet presAssocID="{10402F55-CA30-4A8F-BCBE-0AAEE09118AE}" presName="vert0" presStyleCnt="0">
        <dgm:presLayoutVars>
          <dgm:dir/>
          <dgm:animOne val="branch"/>
          <dgm:animLvl val="lvl"/>
        </dgm:presLayoutVars>
      </dgm:prSet>
      <dgm:spPr/>
    </dgm:pt>
    <dgm:pt modelId="{B33C7785-6EB4-5F46-8A27-340DF4C9C146}" type="pres">
      <dgm:prSet presAssocID="{8685726A-7134-4BDA-B96B-B3A324D956D7}" presName="thickLine" presStyleLbl="alignNode1" presStyleIdx="0" presStyleCnt="5"/>
      <dgm:spPr/>
    </dgm:pt>
    <dgm:pt modelId="{905E03A8-30A2-C740-8672-87FCD38A5129}" type="pres">
      <dgm:prSet presAssocID="{8685726A-7134-4BDA-B96B-B3A324D956D7}" presName="horz1" presStyleCnt="0"/>
      <dgm:spPr/>
    </dgm:pt>
    <dgm:pt modelId="{DC71A006-F90E-D244-A993-F609B1F1CFC5}" type="pres">
      <dgm:prSet presAssocID="{8685726A-7134-4BDA-B96B-B3A324D956D7}" presName="tx1" presStyleLbl="revTx" presStyleIdx="0" presStyleCnt="5"/>
      <dgm:spPr/>
    </dgm:pt>
    <dgm:pt modelId="{AED3D4B7-8C6A-8242-9F73-B62E62AC30AE}" type="pres">
      <dgm:prSet presAssocID="{8685726A-7134-4BDA-B96B-B3A324D956D7}" presName="vert1" presStyleCnt="0"/>
      <dgm:spPr/>
    </dgm:pt>
    <dgm:pt modelId="{9B247368-21F1-3043-8586-4C885749F849}" type="pres">
      <dgm:prSet presAssocID="{EFE82CAE-EF9E-45CF-95EF-25B9BA706D22}" presName="thickLine" presStyleLbl="alignNode1" presStyleIdx="1" presStyleCnt="5"/>
      <dgm:spPr/>
    </dgm:pt>
    <dgm:pt modelId="{E1E994C9-CED0-0B46-AD88-982881168D8E}" type="pres">
      <dgm:prSet presAssocID="{EFE82CAE-EF9E-45CF-95EF-25B9BA706D22}" presName="horz1" presStyleCnt="0"/>
      <dgm:spPr/>
    </dgm:pt>
    <dgm:pt modelId="{2CC1D5B6-5F98-8645-A174-986A9252D97D}" type="pres">
      <dgm:prSet presAssocID="{EFE82CAE-EF9E-45CF-95EF-25B9BA706D22}" presName="tx1" presStyleLbl="revTx" presStyleIdx="1" presStyleCnt="5"/>
      <dgm:spPr/>
    </dgm:pt>
    <dgm:pt modelId="{480E0162-C293-DD44-B0A0-AD6D99625D2F}" type="pres">
      <dgm:prSet presAssocID="{EFE82CAE-EF9E-45CF-95EF-25B9BA706D22}" presName="vert1" presStyleCnt="0"/>
      <dgm:spPr/>
    </dgm:pt>
    <dgm:pt modelId="{5F47A03C-BE6E-ED41-B199-6F2ED99CD102}" type="pres">
      <dgm:prSet presAssocID="{9899FC87-AF95-43C2-821D-7751BD07E169}" presName="thickLine" presStyleLbl="alignNode1" presStyleIdx="2" presStyleCnt="5"/>
      <dgm:spPr/>
    </dgm:pt>
    <dgm:pt modelId="{855C78B7-8A2F-9546-BEC9-BC039C6F540C}" type="pres">
      <dgm:prSet presAssocID="{9899FC87-AF95-43C2-821D-7751BD07E169}" presName="horz1" presStyleCnt="0"/>
      <dgm:spPr/>
    </dgm:pt>
    <dgm:pt modelId="{242234C3-309A-0545-8288-F7C6B41DBA8B}" type="pres">
      <dgm:prSet presAssocID="{9899FC87-AF95-43C2-821D-7751BD07E169}" presName="tx1" presStyleLbl="revTx" presStyleIdx="2" presStyleCnt="5"/>
      <dgm:spPr/>
    </dgm:pt>
    <dgm:pt modelId="{FEFCC15B-1E32-E349-80B2-48ABB77959A9}" type="pres">
      <dgm:prSet presAssocID="{9899FC87-AF95-43C2-821D-7751BD07E169}" presName="vert1" presStyleCnt="0"/>
      <dgm:spPr/>
    </dgm:pt>
    <dgm:pt modelId="{C60A8369-EBC1-2B4E-8D4B-9018D1D13245}" type="pres">
      <dgm:prSet presAssocID="{EED32951-4CB9-45AD-BEDB-E14F5D867E89}" presName="thickLine" presStyleLbl="alignNode1" presStyleIdx="3" presStyleCnt="5"/>
      <dgm:spPr/>
    </dgm:pt>
    <dgm:pt modelId="{F8A6F0BE-245A-4D43-9F39-8AB1F4B4F925}" type="pres">
      <dgm:prSet presAssocID="{EED32951-4CB9-45AD-BEDB-E14F5D867E89}" presName="horz1" presStyleCnt="0"/>
      <dgm:spPr/>
    </dgm:pt>
    <dgm:pt modelId="{09B3A2F1-F4E8-FD4F-A3D9-C84E7C863928}" type="pres">
      <dgm:prSet presAssocID="{EED32951-4CB9-45AD-BEDB-E14F5D867E89}" presName="tx1" presStyleLbl="revTx" presStyleIdx="3" presStyleCnt="5"/>
      <dgm:spPr/>
    </dgm:pt>
    <dgm:pt modelId="{6957B3C0-1B65-4448-A8DF-FC9A9785FE87}" type="pres">
      <dgm:prSet presAssocID="{EED32951-4CB9-45AD-BEDB-E14F5D867E89}" presName="vert1" presStyleCnt="0"/>
      <dgm:spPr/>
    </dgm:pt>
    <dgm:pt modelId="{5E3E3A9F-DBB5-5F4C-8303-613086CDB308}" type="pres">
      <dgm:prSet presAssocID="{A78F98B0-52AD-47E6-9603-268798CF9A2C}" presName="thickLine" presStyleLbl="alignNode1" presStyleIdx="4" presStyleCnt="5"/>
      <dgm:spPr/>
    </dgm:pt>
    <dgm:pt modelId="{5A55C6C4-92AE-C241-9D2C-EAC64998016D}" type="pres">
      <dgm:prSet presAssocID="{A78F98B0-52AD-47E6-9603-268798CF9A2C}" presName="horz1" presStyleCnt="0"/>
      <dgm:spPr/>
    </dgm:pt>
    <dgm:pt modelId="{3E2AF92D-F50D-9E47-9361-2051ABA0A6EB}" type="pres">
      <dgm:prSet presAssocID="{A78F98B0-52AD-47E6-9603-268798CF9A2C}" presName="tx1" presStyleLbl="revTx" presStyleIdx="4" presStyleCnt="5"/>
      <dgm:spPr/>
    </dgm:pt>
    <dgm:pt modelId="{647218BF-501F-9D47-BD9F-1CD81936BDD3}" type="pres">
      <dgm:prSet presAssocID="{A78F98B0-52AD-47E6-9603-268798CF9A2C}" presName="vert1" presStyleCnt="0"/>
      <dgm:spPr/>
    </dgm:pt>
  </dgm:ptLst>
  <dgm:cxnLst>
    <dgm:cxn modelId="{EF24221B-4855-4752-9A47-0ABA34A6BCEC}" srcId="{10402F55-CA30-4A8F-BCBE-0AAEE09118AE}" destId="{EED32951-4CB9-45AD-BEDB-E14F5D867E89}" srcOrd="3" destOrd="0" parTransId="{8C034D58-6E17-4091-80B1-D1CE413560B8}" sibTransId="{7494B464-7F4C-4266-8DA5-0C7A64920912}"/>
    <dgm:cxn modelId="{73232A52-D79A-471C-9E3E-BA2CDED7A673}" srcId="{10402F55-CA30-4A8F-BCBE-0AAEE09118AE}" destId="{A78F98B0-52AD-47E6-9603-268798CF9A2C}" srcOrd="4" destOrd="0" parTransId="{76E83D2A-D235-4B38-8423-C6A6C7CB01E1}" sibTransId="{2D0793B3-CA4A-4F8B-9AE8-684F30307BC2}"/>
    <dgm:cxn modelId="{E6A35F79-79FF-EC47-9EE6-218AEF661348}" type="presOf" srcId="{A78F98B0-52AD-47E6-9603-268798CF9A2C}" destId="{3E2AF92D-F50D-9E47-9361-2051ABA0A6EB}" srcOrd="0" destOrd="0" presId="urn:microsoft.com/office/officeart/2008/layout/LinedList"/>
    <dgm:cxn modelId="{4E79087D-A469-42D5-BAD0-DF9C7011322E}" srcId="{10402F55-CA30-4A8F-BCBE-0AAEE09118AE}" destId="{9899FC87-AF95-43C2-821D-7751BD07E169}" srcOrd="2" destOrd="0" parTransId="{9FC07FCE-6BA2-4AD3-81F7-404122574D4B}" sibTransId="{14A3246B-5A8B-421E-B8B5-7E6A31C9774D}"/>
    <dgm:cxn modelId="{E9353989-03AF-994E-8C83-8574046CB0F2}" type="presOf" srcId="{EED32951-4CB9-45AD-BEDB-E14F5D867E89}" destId="{09B3A2F1-F4E8-FD4F-A3D9-C84E7C863928}" srcOrd="0" destOrd="0" presId="urn:microsoft.com/office/officeart/2008/layout/LinedList"/>
    <dgm:cxn modelId="{C46574A3-2B0B-224A-A465-53A47AE1CAA8}" type="presOf" srcId="{10402F55-CA30-4A8F-BCBE-0AAEE09118AE}" destId="{B8109D40-A771-2B41-8810-8FB74EC9D9D5}" srcOrd="0" destOrd="0" presId="urn:microsoft.com/office/officeart/2008/layout/LinedList"/>
    <dgm:cxn modelId="{FE6008AC-E8FD-8B4C-9BC5-82C7C40CF810}" type="presOf" srcId="{9899FC87-AF95-43C2-821D-7751BD07E169}" destId="{242234C3-309A-0545-8288-F7C6B41DBA8B}" srcOrd="0" destOrd="0" presId="urn:microsoft.com/office/officeart/2008/layout/LinedList"/>
    <dgm:cxn modelId="{FA7AFFB3-592B-4E63-8B7B-F4F421061F10}" srcId="{10402F55-CA30-4A8F-BCBE-0AAEE09118AE}" destId="{EFE82CAE-EF9E-45CF-95EF-25B9BA706D22}" srcOrd="1" destOrd="0" parTransId="{C2A70CAF-4228-4902-AA0B-1BCBAF23A688}" sibTransId="{399B4C84-6CCC-4009-9A05-98879F6FE118}"/>
    <dgm:cxn modelId="{2495F9C7-4724-45D0-BC61-456C3E3EC801}" srcId="{10402F55-CA30-4A8F-BCBE-0AAEE09118AE}" destId="{8685726A-7134-4BDA-B96B-B3A324D956D7}" srcOrd="0" destOrd="0" parTransId="{8D94C9D2-ADC8-4816-9783-A7E48BEB1EDF}" sibTransId="{ADD7C4DB-4BB4-404A-8377-D0AC1D5B4DB9}"/>
    <dgm:cxn modelId="{F2BDE7CE-D6A8-2145-A0C4-EAF109E59F68}" type="presOf" srcId="{EFE82CAE-EF9E-45CF-95EF-25B9BA706D22}" destId="{2CC1D5B6-5F98-8645-A174-986A9252D97D}" srcOrd="0" destOrd="0" presId="urn:microsoft.com/office/officeart/2008/layout/LinedList"/>
    <dgm:cxn modelId="{E3F04FDE-0DBF-BA4F-85FE-8F759E949570}" type="presOf" srcId="{8685726A-7134-4BDA-B96B-B3A324D956D7}" destId="{DC71A006-F90E-D244-A993-F609B1F1CFC5}" srcOrd="0" destOrd="0" presId="urn:microsoft.com/office/officeart/2008/layout/LinedList"/>
    <dgm:cxn modelId="{9CDDE147-F9E9-D54D-ABBE-4CC4BA178DBB}" type="presParOf" srcId="{B8109D40-A771-2B41-8810-8FB74EC9D9D5}" destId="{B33C7785-6EB4-5F46-8A27-340DF4C9C146}" srcOrd="0" destOrd="0" presId="urn:microsoft.com/office/officeart/2008/layout/LinedList"/>
    <dgm:cxn modelId="{F63E4081-996C-CE44-9241-FD9C70377528}" type="presParOf" srcId="{B8109D40-A771-2B41-8810-8FB74EC9D9D5}" destId="{905E03A8-30A2-C740-8672-87FCD38A5129}" srcOrd="1" destOrd="0" presId="urn:microsoft.com/office/officeart/2008/layout/LinedList"/>
    <dgm:cxn modelId="{45805500-8E18-2A4D-81F2-E366A768B6EC}" type="presParOf" srcId="{905E03A8-30A2-C740-8672-87FCD38A5129}" destId="{DC71A006-F90E-D244-A993-F609B1F1CFC5}" srcOrd="0" destOrd="0" presId="urn:microsoft.com/office/officeart/2008/layout/LinedList"/>
    <dgm:cxn modelId="{DDC5B75E-1D41-2D4B-9302-92A6FC67DC3F}" type="presParOf" srcId="{905E03A8-30A2-C740-8672-87FCD38A5129}" destId="{AED3D4B7-8C6A-8242-9F73-B62E62AC30AE}" srcOrd="1" destOrd="0" presId="urn:microsoft.com/office/officeart/2008/layout/LinedList"/>
    <dgm:cxn modelId="{C78267AF-0BEB-E447-A927-5126E15DBCAF}" type="presParOf" srcId="{B8109D40-A771-2B41-8810-8FB74EC9D9D5}" destId="{9B247368-21F1-3043-8586-4C885749F849}" srcOrd="2" destOrd="0" presId="urn:microsoft.com/office/officeart/2008/layout/LinedList"/>
    <dgm:cxn modelId="{E18F310C-0617-EB47-A3C4-F5BD640F00F9}" type="presParOf" srcId="{B8109D40-A771-2B41-8810-8FB74EC9D9D5}" destId="{E1E994C9-CED0-0B46-AD88-982881168D8E}" srcOrd="3" destOrd="0" presId="urn:microsoft.com/office/officeart/2008/layout/LinedList"/>
    <dgm:cxn modelId="{891FD118-D589-B24E-AA0A-2C8425DC0C11}" type="presParOf" srcId="{E1E994C9-CED0-0B46-AD88-982881168D8E}" destId="{2CC1D5B6-5F98-8645-A174-986A9252D97D}" srcOrd="0" destOrd="0" presId="urn:microsoft.com/office/officeart/2008/layout/LinedList"/>
    <dgm:cxn modelId="{908A06DD-7773-E948-A07D-3B1D6F93ADBC}" type="presParOf" srcId="{E1E994C9-CED0-0B46-AD88-982881168D8E}" destId="{480E0162-C293-DD44-B0A0-AD6D99625D2F}" srcOrd="1" destOrd="0" presId="urn:microsoft.com/office/officeart/2008/layout/LinedList"/>
    <dgm:cxn modelId="{C43F4267-2FF7-B94E-9CA8-01E27245C5FD}" type="presParOf" srcId="{B8109D40-A771-2B41-8810-8FB74EC9D9D5}" destId="{5F47A03C-BE6E-ED41-B199-6F2ED99CD102}" srcOrd="4" destOrd="0" presId="urn:microsoft.com/office/officeart/2008/layout/LinedList"/>
    <dgm:cxn modelId="{36E949AF-84A5-9944-B85D-407C3D1360C2}" type="presParOf" srcId="{B8109D40-A771-2B41-8810-8FB74EC9D9D5}" destId="{855C78B7-8A2F-9546-BEC9-BC039C6F540C}" srcOrd="5" destOrd="0" presId="urn:microsoft.com/office/officeart/2008/layout/LinedList"/>
    <dgm:cxn modelId="{47A94306-A5F9-FC47-9551-4CFFC1FA04EB}" type="presParOf" srcId="{855C78B7-8A2F-9546-BEC9-BC039C6F540C}" destId="{242234C3-309A-0545-8288-F7C6B41DBA8B}" srcOrd="0" destOrd="0" presId="urn:microsoft.com/office/officeart/2008/layout/LinedList"/>
    <dgm:cxn modelId="{A2CE1B0F-5D44-6040-954F-CE2A5F24989C}" type="presParOf" srcId="{855C78B7-8A2F-9546-BEC9-BC039C6F540C}" destId="{FEFCC15B-1E32-E349-80B2-48ABB77959A9}" srcOrd="1" destOrd="0" presId="urn:microsoft.com/office/officeart/2008/layout/LinedList"/>
    <dgm:cxn modelId="{236BE6A4-B78F-5849-81B9-9B6F9D81466A}" type="presParOf" srcId="{B8109D40-A771-2B41-8810-8FB74EC9D9D5}" destId="{C60A8369-EBC1-2B4E-8D4B-9018D1D13245}" srcOrd="6" destOrd="0" presId="urn:microsoft.com/office/officeart/2008/layout/LinedList"/>
    <dgm:cxn modelId="{4DB059F6-B4DD-0A4D-B47F-7B32744E93AB}" type="presParOf" srcId="{B8109D40-A771-2B41-8810-8FB74EC9D9D5}" destId="{F8A6F0BE-245A-4D43-9F39-8AB1F4B4F925}" srcOrd="7" destOrd="0" presId="urn:microsoft.com/office/officeart/2008/layout/LinedList"/>
    <dgm:cxn modelId="{83794E06-9320-124E-8BC6-F6FDD222C38A}" type="presParOf" srcId="{F8A6F0BE-245A-4D43-9F39-8AB1F4B4F925}" destId="{09B3A2F1-F4E8-FD4F-A3D9-C84E7C863928}" srcOrd="0" destOrd="0" presId="urn:microsoft.com/office/officeart/2008/layout/LinedList"/>
    <dgm:cxn modelId="{21CA1F49-5B1A-4940-8FA5-E899EB8079E1}" type="presParOf" srcId="{F8A6F0BE-245A-4D43-9F39-8AB1F4B4F925}" destId="{6957B3C0-1B65-4448-A8DF-FC9A9785FE87}" srcOrd="1" destOrd="0" presId="urn:microsoft.com/office/officeart/2008/layout/LinedList"/>
    <dgm:cxn modelId="{DD1C80D4-BD7C-1244-B7A3-744C18CE4B25}" type="presParOf" srcId="{B8109D40-A771-2B41-8810-8FB74EC9D9D5}" destId="{5E3E3A9F-DBB5-5F4C-8303-613086CDB308}" srcOrd="8" destOrd="0" presId="urn:microsoft.com/office/officeart/2008/layout/LinedList"/>
    <dgm:cxn modelId="{BDA675B2-CFF5-8A4C-844E-B6E974D13F3F}" type="presParOf" srcId="{B8109D40-A771-2B41-8810-8FB74EC9D9D5}" destId="{5A55C6C4-92AE-C241-9D2C-EAC64998016D}" srcOrd="9" destOrd="0" presId="urn:microsoft.com/office/officeart/2008/layout/LinedList"/>
    <dgm:cxn modelId="{7250C6BB-996D-3C46-A9D3-B370995308EB}" type="presParOf" srcId="{5A55C6C4-92AE-C241-9D2C-EAC64998016D}" destId="{3E2AF92D-F50D-9E47-9361-2051ABA0A6EB}" srcOrd="0" destOrd="0" presId="urn:microsoft.com/office/officeart/2008/layout/LinedList"/>
    <dgm:cxn modelId="{4620A917-1B56-B246-A7EA-503537E9AE3A}" type="presParOf" srcId="{5A55C6C4-92AE-C241-9D2C-EAC64998016D}" destId="{647218BF-501F-9D47-BD9F-1CD81936BDD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5406B1-AF64-4440-9CD5-F8F778710633}">
      <dsp:nvSpPr>
        <dsp:cNvPr id="0" name=""/>
        <dsp:cNvSpPr/>
      </dsp:nvSpPr>
      <dsp:spPr>
        <a:xfrm>
          <a:off x="0" y="245"/>
          <a:ext cx="6263640" cy="128992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The organisation’s governing documents and policies relevant to its governance are available to stakeholders</a:t>
          </a:r>
          <a:endParaRPr lang="en-US" sz="2400" kern="1200"/>
        </a:p>
      </dsp:txBody>
      <dsp:txXfrm>
        <a:off x="62969" y="63214"/>
        <a:ext cx="6137702" cy="1163986"/>
      </dsp:txXfrm>
    </dsp:sp>
    <dsp:sp modelId="{826021B1-1CC7-134C-8A1E-7DBFEF4A1B38}">
      <dsp:nvSpPr>
        <dsp:cNvPr id="0" name=""/>
        <dsp:cNvSpPr/>
      </dsp:nvSpPr>
      <dsp:spPr>
        <a:xfrm>
          <a:off x="0" y="1304345"/>
          <a:ext cx="6263640" cy="1289924"/>
        </a:xfrm>
        <a:prstGeom prst="round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The board oversees appropriate reporting to stakeholders about the organisation’s performance and financial position</a:t>
          </a:r>
          <a:endParaRPr lang="en-US" sz="2400" kern="1200" dirty="0"/>
        </a:p>
      </dsp:txBody>
      <dsp:txXfrm>
        <a:off x="62969" y="1367314"/>
        <a:ext cx="6137702" cy="1163986"/>
      </dsp:txXfrm>
    </dsp:sp>
    <dsp:sp modelId="{621625B4-6366-2A4C-A470-B2F352FD7978}">
      <dsp:nvSpPr>
        <dsp:cNvPr id="0" name=""/>
        <dsp:cNvSpPr/>
      </dsp:nvSpPr>
      <dsp:spPr>
        <a:xfrm>
          <a:off x="0" y="2608445"/>
          <a:ext cx="6263640" cy="1289924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Transactions between related parties, if any, are disclosed to  stakeholders</a:t>
          </a:r>
          <a:endParaRPr lang="en-US" sz="2400" kern="1200"/>
        </a:p>
      </dsp:txBody>
      <dsp:txXfrm>
        <a:off x="62969" y="2671414"/>
        <a:ext cx="6137702" cy="1163986"/>
      </dsp:txXfrm>
    </dsp:sp>
    <dsp:sp modelId="{1561C420-8CFA-2D43-B0A0-CF42640C6254}">
      <dsp:nvSpPr>
        <dsp:cNvPr id="0" name=""/>
        <dsp:cNvSpPr/>
      </dsp:nvSpPr>
      <dsp:spPr>
        <a:xfrm>
          <a:off x="0" y="3912545"/>
          <a:ext cx="6263640" cy="1289924"/>
        </a:xfrm>
        <a:prstGeom prst="round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Directors’ remuneration and other benefits, if any, are disclosed to stakeholders</a:t>
          </a:r>
          <a:endParaRPr lang="en-US" sz="2400" kern="1200"/>
        </a:p>
      </dsp:txBody>
      <dsp:txXfrm>
        <a:off x="62969" y="3975514"/>
        <a:ext cx="6137702" cy="1163986"/>
      </dsp:txXfrm>
    </dsp:sp>
    <dsp:sp modelId="{4BADDA4B-3FB2-AC45-98AD-956537F819A3}">
      <dsp:nvSpPr>
        <dsp:cNvPr id="0" name=""/>
        <dsp:cNvSpPr/>
      </dsp:nvSpPr>
      <dsp:spPr>
        <a:xfrm>
          <a:off x="0" y="5216645"/>
          <a:ext cx="6263640" cy="1289924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Members have the opportunity to ask questions about how the organisation is run and to hold the board to account for their decisions</a:t>
          </a:r>
          <a:endParaRPr lang="en-US" sz="2400" kern="1200"/>
        </a:p>
      </dsp:txBody>
      <dsp:txXfrm>
        <a:off x="62969" y="5279614"/>
        <a:ext cx="6137702" cy="116398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84CD51-3078-C748-A1CD-8C86ED9AD9C9}">
      <dsp:nvSpPr>
        <dsp:cNvPr id="0" name=""/>
        <dsp:cNvSpPr/>
      </dsp:nvSpPr>
      <dsp:spPr>
        <a:xfrm>
          <a:off x="3235999" y="1917324"/>
          <a:ext cx="1656001" cy="1584018"/>
        </a:xfrm>
        <a:prstGeom prst="blockArc">
          <a:avLst>
            <a:gd name="adj1" fmla="val 13500000"/>
            <a:gd name="adj2" fmla="val 16200000"/>
            <a:gd name="adj3" fmla="val 3428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9B48A2-1124-F34D-9FEA-CCA8083DEC81}">
      <dsp:nvSpPr>
        <dsp:cNvPr id="0" name=""/>
        <dsp:cNvSpPr/>
      </dsp:nvSpPr>
      <dsp:spPr>
        <a:xfrm>
          <a:off x="3235999" y="1917324"/>
          <a:ext cx="1656001" cy="1584018"/>
        </a:xfrm>
        <a:prstGeom prst="blockArc">
          <a:avLst>
            <a:gd name="adj1" fmla="val 10800000"/>
            <a:gd name="adj2" fmla="val 13500000"/>
            <a:gd name="adj3" fmla="val 3428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A82A36-4CF5-104C-A2AD-F3136454F038}">
      <dsp:nvSpPr>
        <dsp:cNvPr id="0" name=""/>
        <dsp:cNvSpPr/>
      </dsp:nvSpPr>
      <dsp:spPr>
        <a:xfrm>
          <a:off x="3235999" y="1917324"/>
          <a:ext cx="1656001" cy="1584018"/>
        </a:xfrm>
        <a:prstGeom prst="blockArc">
          <a:avLst>
            <a:gd name="adj1" fmla="val 8100000"/>
            <a:gd name="adj2" fmla="val 10800000"/>
            <a:gd name="adj3" fmla="val 3428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5693C7-6375-4744-A1B8-683DBEA4CEA2}">
      <dsp:nvSpPr>
        <dsp:cNvPr id="0" name=""/>
        <dsp:cNvSpPr/>
      </dsp:nvSpPr>
      <dsp:spPr>
        <a:xfrm>
          <a:off x="3235999" y="1917324"/>
          <a:ext cx="1656001" cy="1584018"/>
        </a:xfrm>
        <a:prstGeom prst="blockArc">
          <a:avLst>
            <a:gd name="adj1" fmla="val 5400000"/>
            <a:gd name="adj2" fmla="val 8100000"/>
            <a:gd name="adj3" fmla="val 3428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29DCAC-B172-714E-979E-737A3C0A4E93}">
      <dsp:nvSpPr>
        <dsp:cNvPr id="0" name=""/>
        <dsp:cNvSpPr/>
      </dsp:nvSpPr>
      <dsp:spPr>
        <a:xfrm>
          <a:off x="3235999" y="1917324"/>
          <a:ext cx="1656001" cy="1584018"/>
        </a:xfrm>
        <a:prstGeom prst="blockArc">
          <a:avLst>
            <a:gd name="adj1" fmla="val 2700000"/>
            <a:gd name="adj2" fmla="val 5400000"/>
            <a:gd name="adj3" fmla="val 3428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43F9A2-EE2F-6B4A-8705-CC863CC45D63}">
      <dsp:nvSpPr>
        <dsp:cNvPr id="0" name=""/>
        <dsp:cNvSpPr/>
      </dsp:nvSpPr>
      <dsp:spPr>
        <a:xfrm>
          <a:off x="3235999" y="1917324"/>
          <a:ext cx="1656001" cy="1584018"/>
        </a:xfrm>
        <a:prstGeom prst="blockArc">
          <a:avLst>
            <a:gd name="adj1" fmla="val 0"/>
            <a:gd name="adj2" fmla="val 2700000"/>
            <a:gd name="adj3" fmla="val 3428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2B88C4-3459-F747-A1D7-99BCD44687A9}">
      <dsp:nvSpPr>
        <dsp:cNvPr id="0" name=""/>
        <dsp:cNvSpPr/>
      </dsp:nvSpPr>
      <dsp:spPr>
        <a:xfrm>
          <a:off x="3235999" y="1917324"/>
          <a:ext cx="1656001" cy="1584018"/>
        </a:xfrm>
        <a:prstGeom prst="blockArc">
          <a:avLst>
            <a:gd name="adj1" fmla="val 18900000"/>
            <a:gd name="adj2" fmla="val 0"/>
            <a:gd name="adj3" fmla="val 3428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A2EFE9-F629-5744-AC43-FA85C50E8166}">
      <dsp:nvSpPr>
        <dsp:cNvPr id="0" name=""/>
        <dsp:cNvSpPr/>
      </dsp:nvSpPr>
      <dsp:spPr>
        <a:xfrm>
          <a:off x="3235999" y="1917324"/>
          <a:ext cx="1656001" cy="1584018"/>
        </a:xfrm>
        <a:prstGeom prst="blockArc">
          <a:avLst>
            <a:gd name="adj1" fmla="val 16200000"/>
            <a:gd name="adj2" fmla="val 18900000"/>
            <a:gd name="adj3" fmla="val 3428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3A07B8-F12C-F84D-B444-41DAC29639FF}">
      <dsp:nvSpPr>
        <dsp:cNvPr id="0" name=""/>
        <dsp:cNvSpPr/>
      </dsp:nvSpPr>
      <dsp:spPr>
        <a:xfrm>
          <a:off x="3236001" y="1917334"/>
          <a:ext cx="1655996" cy="158399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rgbClr val="002060"/>
              </a:solidFill>
            </a:rPr>
            <a:t>Governance Principles</a:t>
          </a:r>
        </a:p>
      </dsp:txBody>
      <dsp:txXfrm>
        <a:off x="3478516" y="2149305"/>
        <a:ext cx="1170966" cy="1120056"/>
      </dsp:txXfrm>
    </dsp:sp>
    <dsp:sp modelId="{72BE14B4-7D05-1A4D-89F0-00C19FBFF267}">
      <dsp:nvSpPr>
        <dsp:cNvPr id="0" name=""/>
        <dsp:cNvSpPr/>
      </dsp:nvSpPr>
      <dsp:spPr>
        <a:xfrm>
          <a:off x="3235997" y="-262241"/>
          <a:ext cx="1656004" cy="158399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>
              <a:solidFill>
                <a:srgbClr val="002060"/>
              </a:solidFill>
            </a:rPr>
            <a:t>Purpose &amp; Strategy</a:t>
          </a:r>
        </a:p>
      </dsp:txBody>
      <dsp:txXfrm>
        <a:off x="3478513" y="-30270"/>
        <a:ext cx="1170972" cy="1120053"/>
      </dsp:txXfrm>
    </dsp:sp>
    <dsp:sp modelId="{53E6F418-0C40-9841-A54D-560F1FBCE03A}">
      <dsp:nvSpPr>
        <dsp:cNvPr id="0" name=""/>
        <dsp:cNvSpPr/>
      </dsp:nvSpPr>
      <dsp:spPr>
        <a:xfrm>
          <a:off x="4777191" y="376141"/>
          <a:ext cx="1656004" cy="158399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>
              <a:solidFill>
                <a:srgbClr val="002060"/>
              </a:solidFill>
            </a:rPr>
            <a:t>Roles &amp; Responsibility</a:t>
          </a:r>
        </a:p>
      </dsp:txBody>
      <dsp:txXfrm>
        <a:off x="5019707" y="608112"/>
        <a:ext cx="1170972" cy="1120053"/>
      </dsp:txXfrm>
    </dsp:sp>
    <dsp:sp modelId="{29B1F418-7CCE-A042-B803-8119B24D0BD2}">
      <dsp:nvSpPr>
        <dsp:cNvPr id="0" name=""/>
        <dsp:cNvSpPr/>
      </dsp:nvSpPr>
      <dsp:spPr>
        <a:xfrm>
          <a:off x="5415575" y="1917335"/>
          <a:ext cx="1656004" cy="158399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>
              <a:solidFill>
                <a:srgbClr val="002060"/>
              </a:solidFill>
            </a:rPr>
            <a:t>Board composition</a:t>
          </a:r>
        </a:p>
      </dsp:txBody>
      <dsp:txXfrm>
        <a:off x="5658091" y="2149306"/>
        <a:ext cx="1170972" cy="1120053"/>
      </dsp:txXfrm>
    </dsp:sp>
    <dsp:sp modelId="{A43304DE-B96A-5C42-9C58-A67573D57F48}">
      <dsp:nvSpPr>
        <dsp:cNvPr id="0" name=""/>
        <dsp:cNvSpPr/>
      </dsp:nvSpPr>
      <dsp:spPr>
        <a:xfrm>
          <a:off x="4777191" y="3458529"/>
          <a:ext cx="1656004" cy="158399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>
              <a:solidFill>
                <a:srgbClr val="002060"/>
              </a:solidFill>
            </a:rPr>
            <a:t>Board effectiveness</a:t>
          </a:r>
        </a:p>
      </dsp:txBody>
      <dsp:txXfrm>
        <a:off x="5019707" y="3690500"/>
        <a:ext cx="1170972" cy="1120053"/>
      </dsp:txXfrm>
    </dsp:sp>
    <dsp:sp modelId="{3529669E-2AB1-6149-B889-02BF69621500}">
      <dsp:nvSpPr>
        <dsp:cNvPr id="0" name=""/>
        <dsp:cNvSpPr/>
      </dsp:nvSpPr>
      <dsp:spPr>
        <a:xfrm>
          <a:off x="3235997" y="4096913"/>
          <a:ext cx="1656004" cy="1583995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>
              <a:solidFill>
                <a:srgbClr val="002060"/>
              </a:solidFill>
            </a:rPr>
            <a:t>Risk management</a:t>
          </a:r>
        </a:p>
      </dsp:txBody>
      <dsp:txXfrm>
        <a:off x="3478513" y="4328884"/>
        <a:ext cx="1170972" cy="1120053"/>
      </dsp:txXfrm>
    </dsp:sp>
    <dsp:sp modelId="{E856F5B0-364C-334E-8A07-F493A5E34B7D}">
      <dsp:nvSpPr>
        <dsp:cNvPr id="0" name=""/>
        <dsp:cNvSpPr/>
      </dsp:nvSpPr>
      <dsp:spPr>
        <a:xfrm>
          <a:off x="1694803" y="3458529"/>
          <a:ext cx="1656004" cy="158399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>
              <a:solidFill>
                <a:srgbClr val="002060"/>
              </a:solidFill>
            </a:rPr>
            <a:t>Performance</a:t>
          </a:r>
        </a:p>
      </dsp:txBody>
      <dsp:txXfrm>
        <a:off x="1937319" y="3690500"/>
        <a:ext cx="1170972" cy="1120053"/>
      </dsp:txXfrm>
    </dsp:sp>
    <dsp:sp modelId="{41E5B5FC-45C6-A64E-8C1D-D3A1326C5A43}">
      <dsp:nvSpPr>
        <dsp:cNvPr id="0" name=""/>
        <dsp:cNvSpPr/>
      </dsp:nvSpPr>
      <dsp:spPr>
        <a:xfrm>
          <a:off x="1056420" y="1917335"/>
          <a:ext cx="1656004" cy="158399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>
              <a:solidFill>
                <a:srgbClr val="002060"/>
              </a:solidFill>
            </a:rPr>
            <a:t>Accountability &amp; Transparency</a:t>
          </a:r>
        </a:p>
      </dsp:txBody>
      <dsp:txXfrm>
        <a:off x="1298936" y="2149306"/>
        <a:ext cx="1170972" cy="1120053"/>
      </dsp:txXfrm>
    </dsp:sp>
    <dsp:sp modelId="{A705F1D5-B401-9842-B0A2-32D0A68FC407}">
      <dsp:nvSpPr>
        <dsp:cNvPr id="0" name=""/>
        <dsp:cNvSpPr/>
      </dsp:nvSpPr>
      <dsp:spPr>
        <a:xfrm>
          <a:off x="1694803" y="376141"/>
          <a:ext cx="1656004" cy="158399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>
              <a:solidFill>
                <a:srgbClr val="002060"/>
              </a:solidFill>
            </a:rPr>
            <a:t>Stakeholder engagement</a:t>
          </a:r>
        </a:p>
      </dsp:txBody>
      <dsp:txXfrm>
        <a:off x="1937319" y="608112"/>
        <a:ext cx="1170972" cy="11200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D12EC6-7767-8241-8C92-2E40E8F4C95B}">
      <dsp:nvSpPr>
        <dsp:cNvPr id="0" name=""/>
        <dsp:cNvSpPr/>
      </dsp:nvSpPr>
      <dsp:spPr>
        <a:xfrm>
          <a:off x="0" y="498743"/>
          <a:ext cx="6263640" cy="257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6128" tIns="666496" rIns="486128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>
              <a:solidFill>
                <a:srgbClr val="C00000"/>
              </a:solidFill>
            </a:rPr>
            <a:t>Answerability </a:t>
          </a:r>
          <a:r>
            <a:rPr lang="en-GB" sz="2000" kern="1200" dirty="0"/>
            <a:t>– which means providing information and justification for how one’s actions align with expectations;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>
              <a:solidFill>
                <a:srgbClr val="C00000"/>
              </a:solidFill>
            </a:rPr>
            <a:t>Enforcement </a:t>
          </a:r>
          <a:r>
            <a:rPr lang="en-GB" sz="2000" kern="1200" dirty="0"/>
            <a:t>– which means being subject to, and accepting the consequences of, failing to meet these expectations</a:t>
          </a:r>
          <a:endParaRPr lang="en-US" sz="2000" kern="1200" dirty="0"/>
        </a:p>
      </dsp:txBody>
      <dsp:txXfrm>
        <a:off x="0" y="498743"/>
        <a:ext cx="6263640" cy="2570400"/>
      </dsp:txXfrm>
    </dsp:sp>
    <dsp:sp modelId="{42923ACB-3D2A-5B43-AF17-92C8182210A9}">
      <dsp:nvSpPr>
        <dsp:cNvPr id="0" name=""/>
        <dsp:cNvSpPr/>
      </dsp:nvSpPr>
      <dsp:spPr>
        <a:xfrm>
          <a:off x="313182" y="26423"/>
          <a:ext cx="4384548" cy="9446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725" tIns="0" rIns="165725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There are two components of accountability:</a:t>
          </a:r>
          <a:endParaRPr lang="en-US" sz="2000" kern="1200"/>
        </a:p>
      </dsp:txBody>
      <dsp:txXfrm>
        <a:off x="359296" y="72537"/>
        <a:ext cx="4292320" cy="852412"/>
      </dsp:txXfrm>
    </dsp:sp>
    <dsp:sp modelId="{857741EB-17A2-AF40-B8FF-A12F57D09A23}">
      <dsp:nvSpPr>
        <dsp:cNvPr id="0" name=""/>
        <dsp:cNvSpPr/>
      </dsp:nvSpPr>
      <dsp:spPr>
        <a:xfrm>
          <a:off x="0" y="3714264"/>
          <a:ext cx="6263640" cy="176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6128" tIns="666496" rIns="486128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/>
            <a:t>Constitution, Articles of Association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/>
            <a:t>Policy documents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/>
            <a:t>Rules &amp; Regulations</a:t>
          </a:r>
          <a:endParaRPr lang="en-US" sz="2000" kern="1200"/>
        </a:p>
      </dsp:txBody>
      <dsp:txXfrm>
        <a:off x="0" y="3714264"/>
        <a:ext cx="6263640" cy="1764000"/>
      </dsp:txXfrm>
    </dsp:sp>
    <dsp:sp modelId="{3D612BF3-1EF7-FA4F-9F3F-408CC0070DDB}">
      <dsp:nvSpPr>
        <dsp:cNvPr id="0" name=""/>
        <dsp:cNvSpPr/>
      </dsp:nvSpPr>
      <dsp:spPr>
        <a:xfrm>
          <a:off x="313182" y="3241944"/>
          <a:ext cx="4384548" cy="94464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725" tIns="0" rIns="165725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Supporting documents</a:t>
          </a:r>
          <a:endParaRPr lang="en-US" sz="2000" kern="1200"/>
        </a:p>
      </dsp:txBody>
      <dsp:txXfrm>
        <a:off x="359296" y="3288058"/>
        <a:ext cx="4292320" cy="8524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CF082E-F25F-A948-BE63-D70B706E74D7}">
      <dsp:nvSpPr>
        <dsp:cNvPr id="0" name=""/>
        <dsp:cNvSpPr/>
      </dsp:nvSpPr>
      <dsp:spPr>
        <a:xfrm>
          <a:off x="0" y="311264"/>
          <a:ext cx="6269038" cy="243447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Transparency enables accountability</a:t>
          </a:r>
          <a:endParaRPr lang="en-US" sz="2800" kern="1200"/>
        </a:p>
      </dsp:txBody>
      <dsp:txXfrm>
        <a:off x="118841" y="430105"/>
        <a:ext cx="6031356" cy="2196795"/>
      </dsp:txXfrm>
    </dsp:sp>
    <dsp:sp modelId="{92593EDB-726C-8247-951E-BFC673E96C73}">
      <dsp:nvSpPr>
        <dsp:cNvPr id="0" name=""/>
        <dsp:cNvSpPr/>
      </dsp:nvSpPr>
      <dsp:spPr>
        <a:xfrm>
          <a:off x="0" y="2826382"/>
          <a:ext cx="6269038" cy="2434477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To achieve transparency, an organisation must provide information about its activities and governance to stakeholders that is accurate, complete and made available in a timely way.</a:t>
          </a:r>
          <a:endParaRPr lang="en-US" sz="2800" kern="1200"/>
        </a:p>
      </dsp:txBody>
      <dsp:txXfrm>
        <a:off x="118841" y="2945223"/>
        <a:ext cx="6031356" cy="219679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AC04A9-935F-C046-8855-1DC5D2B6F8FA}">
      <dsp:nvSpPr>
        <dsp:cNvPr id="0" name=""/>
        <dsp:cNvSpPr/>
      </dsp:nvSpPr>
      <dsp:spPr>
        <a:xfrm>
          <a:off x="0" y="2720"/>
          <a:ext cx="626903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89F9EA-F1A8-B34B-8CF1-9BE2215BA770}">
      <dsp:nvSpPr>
        <dsp:cNvPr id="0" name=""/>
        <dsp:cNvSpPr/>
      </dsp:nvSpPr>
      <dsp:spPr>
        <a:xfrm>
          <a:off x="0" y="2720"/>
          <a:ext cx="6269038" cy="9277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Regulators, police and the courts;</a:t>
          </a:r>
          <a:endParaRPr lang="en-US" sz="2500" kern="1200"/>
        </a:p>
      </dsp:txBody>
      <dsp:txXfrm>
        <a:off x="0" y="2720"/>
        <a:ext cx="6269038" cy="927780"/>
      </dsp:txXfrm>
    </dsp:sp>
    <dsp:sp modelId="{79205B01-C8A5-7840-80F2-EA6DB87593C5}">
      <dsp:nvSpPr>
        <dsp:cNvPr id="0" name=""/>
        <dsp:cNvSpPr/>
      </dsp:nvSpPr>
      <dsp:spPr>
        <a:xfrm>
          <a:off x="0" y="930501"/>
          <a:ext cx="6269038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0A3539-5CDE-3649-9BF6-B6DF992C0280}">
      <dsp:nvSpPr>
        <dsp:cNvPr id="0" name=""/>
        <dsp:cNvSpPr/>
      </dsp:nvSpPr>
      <dsp:spPr>
        <a:xfrm>
          <a:off x="0" y="930501"/>
          <a:ext cx="6269038" cy="9277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Government and non-government accreditation bodies;</a:t>
          </a:r>
          <a:endParaRPr lang="en-US" sz="2500" kern="1200"/>
        </a:p>
      </dsp:txBody>
      <dsp:txXfrm>
        <a:off x="0" y="930501"/>
        <a:ext cx="6269038" cy="927780"/>
      </dsp:txXfrm>
    </dsp:sp>
    <dsp:sp modelId="{89DE8703-6EC2-CA42-9860-5990A6F1D299}">
      <dsp:nvSpPr>
        <dsp:cNvPr id="0" name=""/>
        <dsp:cNvSpPr/>
      </dsp:nvSpPr>
      <dsp:spPr>
        <a:xfrm>
          <a:off x="0" y="1858281"/>
          <a:ext cx="6269038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0E18B3-ED1B-3D46-9F2D-C5FE8F129FC5}">
      <dsp:nvSpPr>
        <dsp:cNvPr id="0" name=""/>
        <dsp:cNvSpPr/>
      </dsp:nvSpPr>
      <dsp:spPr>
        <a:xfrm>
          <a:off x="0" y="1858281"/>
          <a:ext cx="6269038" cy="9277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Clients and customers;</a:t>
          </a:r>
          <a:endParaRPr lang="en-US" sz="2500" kern="1200"/>
        </a:p>
      </dsp:txBody>
      <dsp:txXfrm>
        <a:off x="0" y="1858281"/>
        <a:ext cx="6269038" cy="927780"/>
      </dsp:txXfrm>
    </dsp:sp>
    <dsp:sp modelId="{695A8A20-59EE-2D4D-BCBF-35AEEAC601F7}">
      <dsp:nvSpPr>
        <dsp:cNvPr id="0" name=""/>
        <dsp:cNvSpPr/>
      </dsp:nvSpPr>
      <dsp:spPr>
        <a:xfrm>
          <a:off x="0" y="2786062"/>
          <a:ext cx="6269038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0B9A0E-0732-6C4A-9C7E-5815BA90F37E}">
      <dsp:nvSpPr>
        <dsp:cNvPr id="0" name=""/>
        <dsp:cNvSpPr/>
      </dsp:nvSpPr>
      <dsp:spPr>
        <a:xfrm>
          <a:off x="0" y="2786062"/>
          <a:ext cx="6269038" cy="9277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Financial institutions such as banks;</a:t>
          </a:r>
          <a:endParaRPr lang="en-US" sz="2500" kern="1200"/>
        </a:p>
      </dsp:txBody>
      <dsp:txXfrm>
        <a:off x="0" y="2786062"/>
        <a:ext cx="6269038" cy="927780"/>
      </dsp:txXfrm>
    </dsp:sp>
    <dsp:sp modelId="{4A505EAF-C500-FC49-89CF-0547A5E12F90}">
      <dsp:nvSpPr>
        <dsp:cNvPr id="0" name=""/>
        <dsp:cNvSpPr/>
      </dsp:nvSpPr>
      <dsp:spPr>
        <a:xfrm>
          <a:off x="0" y="3713843"/>
          <a:ext cx="6269038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C64664-8250-B447-A54B-22E80FDE1941}">
      <dsp:nvSpPr>
        <dsp:cNvPr id="0" name=""/>
        <dsp:cNvSpPr/>
      </dsp:nvSpPr>
      <dsp:spPr>
        <a:xfrm>
          <a:off x="0" y="3713843"/>
          <a:ext cx="6269038" cy="9277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Donors/Funders and government departments through funding and service agreements; and</a:t>
          </a:r>
          <a:endParaRPr lang="en-US" sz="2500" kern="1200"/>
        </a:p>
      </dsp:txBody>
      <dsp:txXfrm>
        <a:off x="0" y="3713843"/>
        <a:ext cx="6269038" cy="927780"/>
      </dsp:txXfrm>
    </dsp:sp>
    <dsp:sp modelId="{8E3690CA-9C7C-FB40-9DEE-042DFB81D1D1}">
      <dsp:nvSpPr>
        <dsp:cNvPr id="0" name=""/>
        <dsp:cNvSpPr/>
      </dsp:nvSpPr>
      <dsp:spPr>
        <a:xfrm>
          <a:off x="0" y="4641623"/>
          <a:ext cx="626903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2AEEE0-AA36-3344-9F1D-6733B5D3F740}">
      <dsp:nvSpPr>
        <dsp:cNvPr id="0" name=""/>
        <dsp:cNvSpPr/>
      </dsp:nvSpPr>
      <dsp:spPr>
        <a:xfrm>
          <a:off x="0" y="4641623"/>
          <a:ext cx="6269038" cy="9277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Other individuals and organisations through contracts for service or employment.</a:t>
          </a:r>
          <a:endParaRPr lang="en-US" sz="2500" kern="1200"/>
        </a:p>
      </dsp:txBody>
      <dsp:txXfrm>
        <a:off x="0" y="4641623"/>
        <a:ext cx="6269038" cy="92778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C08939-85B7-7F40-B8FD-0E02433CF1FE}">
      <dsp:nvSpPr>
        <dsp:cNvPr id="0" name=""/>
        <dsp:cNvSpPr/>
      </dsp:nvSpPr>
      <dsp:spPr>
        <a:xfrm>
          <a:off x="618474" y="0"/>
          <a:ext cx="5252560" cy="5252560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D92A1F-E715-114D-932E-0148CABF806E}">
      <dsp:nvSpPr>
        <dsp:cNvPr id="0" name=""/>
        <dsp:cNvSpPr/>
      </dsp:nvSpPr>
      <dsp:spPr>
        <a:xfrm>
          <a:off x="959890" y="341416"/>
          <a:ext cx="2101024" cy="210102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Financial reporting</a:t>
          </a:r>
          <a:endParaRPr lang="en-US" sz="2400" kern="1200"/>
        </a:p>
      </dsp:txBody>
      <dsp:txXfrm>
        <a:off x="1062454" y="443980"/>
        <a:ext cx="1895896" cy="1895896"/>
      </dsp:txXfrm>
    </dsp:sp>
    <dsp:sp modelId="{71C944A7-73D9-CD40-9736-8D02F857C6B1}">
      <dsp:nvSpPr>
        <dsp:cNvPr id="0" name=""/>
        <dsp:cNvSpPr/>
      </dsp:nvSpPr>
      <dsp:spPr>
        <a:xfrm>
          <a:off x="3428594" y="341416"/>
          <a:ext cx="2101024" cy="210102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General meetings</a:t>
          </a:r>
          <a:endParaRPr lang="en-US" sz="2400" kern="1200"/>
        </a:p>
      </dsp:txBody>
      <dsp:txXfrm>
        <a:off x="3531158" y="443980"/>
        <a:ext cx="1895896" cy="1895896"/>
      </dsp:txXfrm>
    </dsp:sp>
    <dsp:sp modelId="{1A7F77E5-CBAD-6C4D-853E-E57BA0DA7830}">
      <dsp:nvSpPr>
        <dsp:cNvPr id="0" name=""/>
        <dsp:cNvSpPr/>
      </dsp:nvSpPr>
      <dsp:spPr>
        <a:xfrm>
          <a:off x="959890" y="2810120"/>
          <a:ext cx="2101024" cy="210102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Disclosing related party transactions</a:t>
          </a:r>
          <a:endParaRPr lang="en-US" sz="2400" kern="1200"/>
        </a:p>
      </dsp:txBody>
      <dsp:txXfrm>
        <a:off x="1062454" y="2912684"/>
        <a:ext cx="1895896" cy="1895896"/>
      </dsp:txXfrm>
    </dsp:sp>
    <dsp:sp modelId="{AF8B1830-6647-D64D-BE83-75D1B1A95FD0}">
      <dsp:nvSpPr>
        <dsp:cNvPr id="0" name=""/>
        <dsp:cNvSpPr/>
      </dsp:nvSpPr>
      <dsp:spPr>
        <a:xfrm>
          <a:off x="3428594" y="2810120"/>
          <a:ext cx="2101024" cy="210102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Disclosing remuneration and other benefits</a:t>
          </a:r>
          <a:endParaRPr lang="en-US" sz="2400" kern="1200"/>
        </a:p>
      </dsp:txBody>
      <dsp:txXfrm>
        <a:off x="3531158" y="2912684"/>
        <a:ext cx="1895896" cy="189589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5D6C91-E8EB-4CF1-B148-91E443A6A23B}">
      <dsp:nvSpPr>
        <dsp:cNvPr id="0" name=""/>
        <dsp:cNvSpPr/>
      </dsp:nvSpPr>
      <dsp:spPr>
        <a:xfrm>
          <a:off x="0" y="5000"/>
          <a:ext cx="6269038" cy="106513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9D1526-A5F4-4949-912C-1B8D4BEBDD30}">
      <dsp:nvSpPr>
        <dsp:cNvPr id="0" name=""/>
        <dsp:cNvSpPr/>
      </dsp:nvSpPr>
      <dsp:spPr>
        <a:xfrm>
          <a:off x="322202" y="244655"/>
          <a:ext cx="585823" cy="58582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989915-95B1-4A0E-BE26-44BC466BAF03}">
      <dsp:nvSpPr>
        <dsp:cNvPr id="0" name=""/>
        <dsp:cNvSpPr/>
      </dsp:nvSpPr>
      <dsp:spPr>
        <a:xfrm>
          <a:off x="1230228" y="5000"/>
          <a:ext cx="5038809" cy="10651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727" tIns="112727" rIns="112727" bIns="112727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To whom is this organisation accountable?</a:t>
          </a:r>
          <a:endParaRPr lang="en-US" sz="2000" kern="1200"/>
        </a:p>
      </dsp:txBody>
      <dsp:txXfrm>
        <a:off x="1230228" y="5000"/>
        <a:ext cx="5038809" cy="1065133"/>
      </dsp:txXfrm>
    </dsp:sp>
    <dsp:sp modelId="{0101FF0F-EF02-408A-8673-C1ADAE4B127C}">
      <dsp:nvSpPr>
        <dsp:cNvPr id="0" name=""/>
        <dsp:cNvSpPr/>
      </dsp:nvSpPr>
      <dsp:spPr>
        <a:xfrm>
          <a:off x="0" y="1336417"/>
          <a:ext cx="6269038" cy="106513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808B6E-5A7C-4B4E-ABAC-113F90CDC010}">
      <dsp:nvSpPr>
        <dsp:cNvPr id="0" name=""/>
        <dsp:cNvSpPr/>
      </dsp:nvSpPr>
      <dsp:spPr>
        <a:xfrm>
          <a:off x="322202" y="1576071"/>
          <a:ext cx="585823" cy="58582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72B4F1-903B-4810-9BF0-4A2CF3DC79EC}">
      <dsp:nvSpPr>
        <dsp:cNvPr id="0" name=""/>
        <dsp:cNvSpPr/>
      </dsp:nvSpPr>
      <dsp:spPr>
        <a:xfrm>
          <a:off x="1230228" y="1336417"/>
          <a:ext cx="5038809" cy="10651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727" tIns="112727" rIns="112727" bIns="112727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What information do stakeholders/members need to hold the board to account?</a:t>
          </a:r>
          <a:endParaRPr lang="en-US" sz="2000" kern="1200"/>
        </a:p>
      </dsp:txBody>
      <dsp:txXfrm>
        <a:off x="1230228" y="1336417"/>
        <a:ext cx="5038809" cy="1065133"/>
      </dsp:txXfrm>
    </dsp:sp>
    <dsp:sp modelId="{22BBD92B-1A79-46BB-A97E-818C7D5BBE70}">
      <dsp:nvSpPr>
        <dsp:cNvPr id="0" name=""/>
        <dsp:cNvSpPr/>
      </dsp:nvSpPr>
      <dsp:spPr>
        <a:xfrm>
          <a:off x="0" y="2667833"/>
          <a:ext cx="6269038" cy="106513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4DFD0A-4AE8-41DD-BEBD-84B0F22BCE57}">
      <dsp:nvSpPr>
        <dsp:cNvPr id="0" name=""/>
        <dsp:cNvSpPr/>
      </dsp:nvSpPr>
      <dsp:spPr>
        <a:xfrm>
          <a:off x="322202" y="2907488"/>
          <a:ext cx="585823" cy="58582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012F76-FC98-4262-89A1-E248FC3397B0}">
      <dsp:nvSpPr>
        <dsp:cNvPr id="0" name=""/>
        <dsp:cNvSpPr/>
      </dsp:nvSpPr>
      <dsp:spPr>
        <a:xfrm>
          <a:off x="1230228" y="2667833"/>
          <a:ext cx="5038809" cy="10651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727" tIns="112727" rIns="112727" bIns="112727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How is reporting aligned to stakeholder/member needs?</a:t>
          </a:r>
          <a:endParaRPr lang="en-US" sz="2000" kern="1200"/>
        </a:p>
      </dsp:txBody>
      <dsp:txXfrm>
        <a:off x="1230228" y="2667833"/>
        <a:ext cx="5038809" cy="1065133"/>
      </dsp:txXfrm>
    </dsp:sp>
    <dsp:sp modelId="{F0343121-660E-46ED-8361-8722B5F8ADFE}">
      <dsp:nvSpPr>
        <dsp:cNvPr id="0" name=""/>
        <dsp:cNvSpPr/>
      </dsp:nvSpPr>
      <dsp:spPr>
        <a:xfrm>
          <a:off x="0" y="3999249"/>
          <a:ext cx="6269038" cy="106513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87AC80-6794-4762-B049-1C594C8843AA}">
      <dsp:nvSpPr>
        <dsp:cNvPr id="0" name=""/>
        <dsp:cNvSpPr/>
      </dsp:nvSpPr>
      <dsp:spPr>
        <a:xfrm>
          <a:off x="322202" y="4238904"/>
          <a:ext cx="585823" cy="58582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68D938-C2C5-4D10-8496-96906AC966E0}">
      <dsp:nvSpPr>
        <dsp:cNvPr id="0" name=""/>
        <dsp:cNvSpPr/>
      </dsp:nvSpPr>
      <dsp:spPr>
        <a:xfrm>
          <a:off x="1230228" y="3999249"/>
          <a:ext cx="5038809" cy="10651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727" tIns="112727" rIns="112727" bIns="112727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How can members hold the board to account for its decisions?</a:t>
          </a:r>
          <a:endParaRPr lang="en-US" sz="2000" kern="1200"/>
        </a:p>
      </dsp:txBody>
      <dsp:txXfrm>
        <a:off x="1230228" y="3999249"/>
        <a:ext cx="5038809" cy="1065133"/>
      </dsp:txXfrm>
    </dsp:sp>
    <dsp:sp modelId="{303F709F-2926-43FB-AD4E-6A7E4A494EAF}">
      <dsp:nvSpPr>
        <dsp:cNvPr id="0" name=""/>
        <dsp:cNvSpPr/>
      </dsp:nvSpPr>
      <dsp:spPr>
        <a:xfrm>
          <a:off x="0" y="5330666"/>
          <a:ext cx="6269038" cy="106513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E3EDE3-616B-4CE4-8587-9B53B5070044}">
      <dsp:nvSpPr>
        <dsp:cNvPr id="0" name=""/>
        <dsp:cNvSpPr/>
      </dsp:nvSpPr>
      <dsp:spPr>
        <a:xfrm>
          <a:off x="322202" y="5570321"/>
          <a:ext cx="585823" cy="585823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C16649-C63D-4AA5-980C-AFD98D34C282}">
      <dsp:nvSpPr>
        <dsp:cNvPr id="0" name=""/>
        <dsp:cNvSpPr/>
      </dsp:nvSpPr>
      <dsp:spPr>
        <a:xfrm>
          <a:off x="1230228" y="5330666"/>
          <a:ext cx="5038809" cy="10651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727" tIns="112727" rIns="112727" bIns="112727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What are the consequences for failing to meet member/stakeholder expectations?</a:t>
          </a:r>
          <a:endParaRPr lang="en-US" sz="2000" kern="1200"/>
        </a:p>
      </dsp:txBody>
      <dsp:txXfrm>
        <a:off x="1230228" y="5330666"/>
        <a:ext cx="5038809" cy="106513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D90379-97C7-E148-BFCF-CB66A2F3CB81}">
      <dsp:nvSpPr>
        <dsp:cNvPr id="0" name=""/>
        <dsp:cNvSpPr/>
      </dsp:nvSpPr>
      <dsp:spPr>
        <a:xfrm>
          <a:off x="0" y="680"/>
          <a:ext cx="626903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3512CA-7959-CA4B-B93F-29972644D4CF}">
      <dsp:nvSpPr>
        <dsp:cNvPr id="0" name=""/>
        <dsp:cNvSpPr/>
      </dsp:nvSpPr>
      <dsp:spPr>
        <a:xfrm>
          <a:off x="0" y="680"/>
          <a:ext cx="6269038" cy="11141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The board understands who the organisation’s stakeholders are, their needs and their expectations</a:t>
          </a:r>
          <a:endParaRPr lang="en-US" sz="2200" kern="1200"/>
        </a:p>
      </dsp:txBody>
      <dsp:txXfrm>
        <a:off x="0" y="680"/>
        <a:ext cx="6269038" cy="1114152"/>
      </dsp:txXfrm>
    </dsp:sp>
    <dsp:sp modelId="{793CF84A-B5EE-8448-A57B-9D163A5F7A67}">
      <dsp:nvSpPr>
        <dsp:cNvPr id="0" name=""/>
        <dsp:cNvSpPr/>
      </dsp:nvSpPr>
      <dsp:spPr>
        <a:xfrm>
          <a:off x="0" y="1114833"/>
          <a:ext cx="6269038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4A4E1B-DFB9-1448-A9C9-5EC6A9E9540A}">
      <dsp:nvSpPr>
        <dsp:cNvPr id="0" name=""/>
        <dsp:cNvSpPr/>
      </dsp:nvSpPr>
      <dsp:spPr>
        <a:xfrm>
          <a:off x="0" y="1114833"/>
          <a:ext cx="6269038" cy="11141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The board oversees a framework for the meaningful engagement of stakeholders</a:t>
          </a:r>
          <a:endParaRPr lang="en-US" sz="2200" kern="1200"/>
        </a:p>
      </dsp:txBody>
      <dsp:txXfrm>
        <a:off x="0" y="1114833"/>
        <a:ext cx="6269038" cy="1114152"/>
      </dsp:txXfrm>
    </dsp:sp>
    <dsp:sp modelId="{5049B974-2D18-C843-B97F-D30A496929B8}">
      <dsp:nvSpPr>
        <dsp:cNvPr id="0" name=""/>
        <dsp:cNvSpPr/>
      </dsp:nvSpPr>
      <dsp:spPr>
        <a:xfrm>
          <a:off x="0" y="2228986"/>
          <a:ext cx="6269038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F61EE0-90B1-0047-9486-B426931EBE86}">
      <dsp:nvSpPr>
        <dsp:cNvPr id="0" name=""/>
        <dsp:cNvSpPr/>
      </dsp:nvSpPr>
      <dsp:spPr>
        <a:xfrm>
          <a:off x="0" y="2228986"/>
          <a:ext cx="6269038" cy="11141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Stakeholders are considered in relevant board decision-making</a:t>
          </a:r>
          <a:endParaRPr lang="en-US" sz="2200" kern="1200"/>
        </a:p>
      </dsp:txBody>
      <dsp:txXfrm>
        <a:off x="0" y="2228986"/>
        <a:ext cx="6269038" cy="1114152"/>
      </dsp:txXfrm>
    </dsp:sp>
    <dsp:sp modelId="{0078FFDC-0228-4840-B6BD-EB39C01751E0}">
      <dsp:nvSpPr>
        <dsp:cNvPr id="0" name=""/>
        <dsp:cNvSpPr/>
      </dsp:nvSpPr>
      <dsp:spPr>
        <a:xfrm>
          <a:off x="0" y="3343138"/>
          <a:ext cx="6269038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5C05A0-6917-2E40-8EC1-30BB4B3B0D8B}">
      <dsp:nvSpPr>
        <dsp:cNvPr id="0" name=""/>
        <dsp:cNvSpPr/>
      </dsp:nvSpPr>
      <dsp:spPr>
        <a:xfrm>
          <a:off x="0" y="3343138"/>
          <a:ext cx="6269038" cy="11141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There is a process for gathering and responding to complaints and feedback from stakeholders</a:t>
          </a:r>
          <a:endParaRPr lang="en-US" sz="2200" kern="1200"/>
        </a:p>
      </dsp:txBody>
      <dsp:txXfrm>
        <a:off x="0" y="3343138"/>
        <a:ext cx="6269038" cy="1114152"/>
      </dsp:txXfrm>
    </dsp:sp>
    <dsp:sp modelId="{094F2481-6F2E-A14F-8BD7-4D9AED75E314}">
      <dsp:nvSpPr>
        <dsp:cNvPr id="0" name=""/>
        <dsp:cNvSpPr/>
      </dsp:nvSpPr>
      <dsp:spPr>
        <a:xfrm>
          <a:off x="0" y="4457291"/>
          <a:ext cx="6269038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F90A55-CA3C-9A46-917D-9C00E8EBFEBB}">
      <dsp:nvSpPr>
        <dsp:cNvPr id="0" name=""/>
        <dsp:cNvSpPr/>
      </dsp:nvSpPr>
      <dsp:spPr>
        <a:xfrm>
          <a:off x="0" y="4457291"/>
          <a:ext cx="6269038" cy="11141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The board oversees a framework for how the organisation works with and protects vulnerable people</a:t>
          </a:r>
          <a:endParaRPr lang="en-US" sz="2200" kern="1200"/>
        </a:p>
      </dsp:txBody>
      <dsp:txXfrm>
        <a:off x="0" y="4457291"/>
        <a:ext cx="6269038" cy="111415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EC270C-7BAA-BA4F-9018-730A640EEBBD}">
      <dsp:nvSpPr>
        <dsp:cNvPr id="0" name=""/>
        <dsp:cNvSpPr/>
      </dsp:nvSpPr>
      <dsp:spPr>
        <a:xfrm>
          <a:off x="618474" y="0"/>
          <a:ext cx="5252560" cy="5252560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CBAFF7-27CE-A143-9405-8FA57FB94111}">
      <dsp:nvSpPr>
        <dsp:cNvPr id="0" name=""/>
        <dsp:cNvSpPr/>
      </dsp:nvSpPr>
      <dsp:spPr>
        <a:xfrm>
          <a:off x="1117467" y="498993"/>
          <a:ext cx="2048498" cy="204849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Engaging with stakeholders</a:t>
          </a:r>
          <a:endParaRPr lang="en-US" sz="2300" kern="1200"/>
        </a:p>
      </dsp:txBody>
      <dsp:txXfrm>
        <a:off x="1217466" y="598992"/>
        <a:ext cx="1848500" cy="1848500"/>
      </dsp:txXfrm>
    </dsp:sp>
    <dsp:sp modelId="{60F3F2E0-243D-5542-BEC0-A19DF11B8DCB}">
      <dsp:nvSpPr>
        <dsp:cNvPr id="0" name=""/>
        <dsp:cNvSpPr/>
      </dsp:nvSpPr>
      <dsp:spPr>
        <a:xfrm>
          <a:off x="3323543" y="498993"/>
          <a:ext cx="2048498" cy="204849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Ensure stakeholders are identified and understood.</a:t>
          </a:r>
          <a:endParaRPr lang="en-US" sz="2300" kern="1200"/>
        </a:p>
      </dsp:txBody>
      <dsp:txXfrm>
        <a:off x="3423542" y="598992"/>
        <a:ext cx="1848500" cy="1848500"/>
      </dsp:txXfrm>
    </dsp:sp>
    <dsp:sp modelId="{30EE9E49-7219-3645-A8F9-0BE8AA0AD635}">
      <dsp:nvSpPr>
        <dsp:cNvPr id="0" name=""/>
        <dsp:cNvSpPr/>
      </dsp:nvSpPr>
      <dsp:spPr>
        <a:xfrm>
          <a:off x="1117467" y="2705068"/>
          <a:ext cx="2048498" cy="204849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Respond to feedback</a:t>
          </a:r>
          <a:endParaRPr lang="en-US" sz="2300" kern="1200"/>
        </a:p>
      </dsp:txBody>
      <dsp:txXfrm>
        <a:off x="1217466" y="2805067"/>
        <a:ext cx="1848500" cy="1848500"/>
      </dsp:txXfrm>
    </dsp:sp>
    <dsp:sp modelId="{36E1C7DE-950B-6247-854E-4C9864260612}">
      <dsp:nvSpPr>
        <dsp:cNvPr id="0" name=""/>
        <dsp:cNvSpPr/>
      </dsp:nvSpPr>
      <dsp:spPr>
        <a:xfrm>
          <a:off x="3323543" y="2705068"/>
          <a:ext cx="2048498" cy="204849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Protecting vulnerable people</a:t>
          </a:r>
          <a:endParaRPr lang="en-US" sz="2300" kern="1200"/>
        </a:p>
      </dsp:txBody>
      <dsp:txXfrm>
        <a:off x="3423542" y="2805067"/>
        <a:ext cx="1848500" cy="184850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3C7785-6EB4-5F46-8A27-340DF4C9C146}">
      <dsp:nvSpPr>
        <dsp:cNvPr id="0" name=""/>
        <dsp:cNvSpPr/>
      </dsp:nvSpPr>
      <dsp:spPr>
        <a:xfrm>
          <a:off x="0" y="680"/>
          <a:ext cx="626903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71A006-F90E-D244-A993-F609B1F1CFC5}">
      <dsp:nvSpPr>
        <dsp:cNvPr id="0" name=""/>
        <dsp:cNvSpPr/>
      </dsp:nvSpPr>
      <dsp:spPr>
        <a:xfrm>
          <a:off x="0" y="680"/>
          <a:ext cx="6269038" cy="11141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Who are the stakeholders of this organisation?</a:t>
          </a:r>
          <a:endParaRPr lang="en-US" sz="2600" kern="1200"/>
        </a:p>
      </dsp:txBody>
      <dsp:txXfrm>
        <a:off x="0" y="680"/>
        <a:ext cx="6269038" cy="1114152"/>
      </dsp:txXfrm>
    </dsp:sp>
    <dsp:sp modelId="{9B247368-21F1-3043-8586-4C885749F849}">
      <dsp:nvSpPr>
        <dsp:cNvPr id="0" name=""/>
        <dsp:cNvSpPr/>
      </dsp:nvSpPr>
      <dsp:spPr>
        <a:xfrm>
          <a:off x="0" y="1114833"/>
          <a:ext cx="6269038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C1D5B6-5F98-8645-A174-986A9252D97D}">
      <dsp:nvSpPr>
        <dsp:cNvPr id="0" name=""/>
        <dsp:cNvSpPr/>
      </dsp:nvSpPr>
      <dsp:spPr>
        <a:xfrm>
          <a:off x="0" y="1114833"/>
          <a:ext cx="6269038" cy="11141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How are the needs of stakeholders considered by the organisation?</a:t>
          </a:r>
          <a:endParaRPr lang="en-US" sz="2600" kern="1200"/>
        </a:p>
      </dsp:txBody>
      <dsp:txXfrm>
        <a:off x="0" y="1114833"/>
        <a:ext cx="6269038" cy="1114152"/>
      </dsp:txXfrm>
    </dsp:sp>
    <dsp:sp modelId="{5F47A03C-BE6E-ED41-B199-6F2ED99CD102}">
      <dsp:nvSpPr>
        <dsp:cNvPr id="0" name=""/>
        <dsp:cNvSpPr/>
      </dsp:nvSpPr>
      <dsp:spPr>
        <a:xfrm>
          <a:off x="0" y="2228986"/>
          <a:ext cx="6269038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2234C3-309A-0545-8288-F7C6B41DBA8B}">
      <dsp:nvSpPr>
        <dsp:cNvPr id="0" name=""/>
        <dsp:cNvSpPr/>
      </dsp:nvSpPr>
      <dsp:spPr>
        <a:xfrm>
          <a:off x="0" y="2228986"/>
          <a:ext cx="6269038" cy="11141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How do stakeholders perceive the organisation and what is the impact of this?</a:t>
          </a:r>
          <a:endParaRPr lang="en-US" sz="2600" kern="1200"/>
        </a:p>
      </dsp:txBody>
      <dsp:txXfrm>
        <a:off x="0" y="2228986"/>
        <a:ext cx="6269038" cy="1114152"/>
      </dsp:txXfrm>
    </dsp:sp>
    <dsp:sp modelId="{C60A8369-EBC1-2B4E-8D4B-9018D1D13245}">
      <dsp:nvSpPr>
        <dsp:cNvPr id="0" name=""/>
        <dsp:cNvSpPr/>
      </dsp:nvSpPr>
      <dsp:spPr>
        <a:xfrm>
          <a:off x="0" y="3343138"/>
          <a:ext cx="6269038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B3A2F1-F4E8-FD4F-A3D9-C84E7C863928}">
      <dsp:nvSpPr>
        <dsp:cNvPr id="0" name=""/>
        <dsp:cNvSpPr/>
      </dsp:nvSpPr>
      <dsp:spPr>
        <a:xfrm>
          <a:off x="0" y="3343138"/>
          <a:ext cx="6269038" cy="11141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How does the board access and respond to feedback from stakeholders?</a:t>
          </a:r>
          <a:endParaRPr lang="en-US" sz="2600" kern="1200"/>
        </a:p>
      </dsp:txBody>
      <dsp:txXfrm>
        <a:off x="0" y="3343138"/>
        <a:ext cx="6269038" cy="1114152"/>
      </dsp:txXfrm>
    </dsp:sp>
    <dsp:sp modelId="{5E3E3A9F-DBB5-5F4C-8303-613086CDB308}">
      <dsp:nvSpPr>
        <dsp:cNvPr id="0" name=""/>
        <dsp:cNvSpPr/>
      </dsp:nvSpPr>
      <dsp:spPr>
        <a:xfrm>
          <a:off x="0" y="4457291"/>
          <a:ext cx="6269038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2AF92D-F50D-9E47-9361-2051ABA0A6EB}">
      <dsp:nvSpPr>
        <dsp:cNvPr id="0" name=""/>
        <dsp:cNvSpPr/>
      </dsp:nvSpPr>
      <dsp:spPr>
        <a:xfrm>
          <a:off x="0" y="4457291"/>
          <a:ext cx="6269038" cy="11141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How are vulnerable people protected by this organisation?</a:t>
          </a:r>
          <a:endParaRPr lang="en-US" sz="2600" kern="1200"/>
        </a:p>
      </dsp:txBody>
      <dsp:txXfrm>
        <a:off x="0" y="4457291"/>
        <a:ext cx="6269038" cy="11141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DA757-7C65-1E41-9E0A-3C7179A325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341B56-A667-D94D-AF6C-BD8E17F927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3A6B56-1223-C044-8E11-F0365E74E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EF823-48A5-43FC-BE03-E79964288B41}" type="datetimeFigureOut">
              <a:rPr lang="en-US" smtClean="0"/>
              <a:t>6/6/2022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8B77CE-B27A-4C48-A905-0EC968806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688E0F-C235-1945-A2CD-3C8820B24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875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B9264-D3ED-6848-BF21-B0F2F01F7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66DE0E-5102-824D-89FC-CEABC79A2E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2B5E56-D0CC-5C49-97C9-819468520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6/6/2022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C3FB0D-11F4-1441-99A2-D2C98DCEB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91BF74-D9D5-0842-8FC8-167B29CD5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903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A40EA7-B7E7-6741-A0FA-06E2CEF71B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5AF5FE-EEE1-CC4A-98B9-6D0DFB893D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BB8574-6477-5848-A2CB-28D4A4F01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6/6/2022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9F497F-6C9B-2E4E-96A5-437F692E0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8188F-E7FA-F54B-ABC6-396842AC7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901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6DDE0-E8EE-7943-A5DB-27B4850B0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B7430-D5D0-B749-B161-5D816D6AC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F1C14-869C-5348-A470-393E01987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6/6/2022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ACEC59-6DA2-0A4C-8E77-E3E4466C7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2A515B-D8A5-AE4E-88ED-A96211E51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154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48417-4ADB-B644-BF9F-BBA9B35FF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0236A7-C3CA-F64A-B228-8BCE66593D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EDA4FF-73D9-154F-88B9-810F4A100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6/6/2022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AE74E5-FA13-9E48-B52B-3657C7EF1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5DA425-60A0-6443-A554-FE291DF4E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194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4180E-DF87-BB4B-959C-5D37C004E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EBE47-262C-E048-BD5A-6DF584A047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139826-1FA4-2941-9E76-3E1C107AAD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C0DDEF-1ED3-5046-BA89-83F234A6D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6/6/2022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2CFD1D-5EAC-1043-83A2-B4F48E2F5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04AAD2-8473-E744-BD87-6822D2CE2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47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FCE9C-87BE-FB4B-8483-5BF0BCE88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A6AC89-753E-784B-8315-0571ABA6A5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6BD1F9-6E52-4A43-9657-112B0E9DE7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7688AF-2543-3049-B7AB-AB5A498BA8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46E2BE-837A-7640-BC15-3801F7298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EBC3AF-AFB2-7747-9B1C-21519781F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6/6/2022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A711B4-7C5C-EF42-8000-4FD62E8EC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AFD906-389E-D541-B2B3-E3D3848B4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18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CFBBB-CBAD-FE41-9472-9007C9C53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66AA1C-167F-D543-8371-E4B1F29BB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6/6/2022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8989DF-F6D4-F94A-86BE-2B9811D9F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62F261-7B60-9842-9D7F-66C84E5AB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350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441541-50F8-A147-8B98-05D63FDB2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6/6/2022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13CB8B-B677-9846-A606-5F6F43FA9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6C3947-E153-1B48-BC81-BFC11E9B9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772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8DA55-B892-404F-85B5-195967B31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3B887C-9F58-2243-B224-E41D6D93AB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395111-3109-1848-A1E8-0C495F1253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57810D-F12A-4741-9DC1-40EFA19B5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6/6/2022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4E4BE8-7D75-6841-BEC1-67FF5915A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A385CB-223D-834C-80DB-DC6EE2D7C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976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596C5-1DCD-A54D-A3E1-D55DB67E2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A70787-1A16-8949-B67F-8305BD1FAC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0BD413-E0B8-3C45-9B31-339ED2F35C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09C14F-2061-8E41-AFDF-B6B08554C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6/6/2022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C18461-AD98-2E45-AA98-8A430C8B5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769F2E-276F-EB4B-935B-8F8EFEF5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219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160009-87C5-FA46-905F-C78E971D4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6B0AB3-7132-D241-81D5-1F1B204310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08AC1B-81B8-0A49-A085-8B8A8DA562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fld id="{53BEF823-48A5-43FC-BE03-E79964288B41}" type="datetimeFigureOut">
              <a:rPr lang="en-US" smtClean="0"/>
              <a:pPr algn="r"/>
              <a:t>6/6/2022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99DFA0-D59E-D340-8B64-F30324F566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7CD142-4F3E-9147-8A52-FC2405E291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34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D352AC0-5C39-7E4A-BFCC-454950421B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77532" y="1063255"/>
            <a:ext cx="5312254" cy="180672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6000" i="0" kern="1200" spc="100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Governance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0FF3F0A-3195-4D4A-96ED-370E8BEC45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77532" y="3309582"/>
            <a:ext cx="5312254" cy="2485157"/>
          </a:xfrm>
        </p:spPr>
        <p:txBody>
          <a:bodyPr vert="horz" lIns="91440" tIns="45720" rIns="91440" bIns="45720" rtlCol="0">
            <a:normAutofit/>
          </a:bodyPr>
          <a:lstStyle/>
          <a:p>
            <a:pPr marL="182880">
              <a:lnSpc>
                <a:spcPct val="110000"/>
              </a:lnSpc>
            </a:pPr>
            <a:r>
              <a:rPr lang="en-US" dirty="0"/>
              <a:t>FPA-SKPA </a:t>
            </a:r>
            <a:r>
              <a:rPr lang="en-GB" dirty="0"/>
              <a:t>Programme</a:t>
            </a:r>
          </a:p>
          <a:p>
            <a:pPr marL="182880">
              <a:lnSpc>
                <a:spcPct val="110000"/>
              </a:lnSpc>
            </a:pPr>
            <a:r>
              <a:rPr lang="en-US" dirty="0"/>
              <a:t>GMME- Gov. 5</a:t>
            </a:r>
          </a:p>
          <a:p>
            <a:pPr marL="182880">
              <a:lnSpc>
                <a:spcPct val="110000"/>
              </a:lnSpc>
            </a:pPr>
            <a:r>
              <a:rPr lang="en-US" dirty="0"/>
              <a:t>Lasantha Wickremesooriya</a:t>
            </a:r>
          </a:p>
          <a:p>
            <a:pPr marL="182880">
              <a:lnSpc>
                <a:spcPct val="110000"/>
              </a:lnSpc>
            </a:pPr>
            <a:r>
              <a:rPr lang="en-US" dirty="0"/>
              <a:t>Consultant Strategist</a:t>
            </a:r>
          </a:p>
        </p:txBody>
      </p:sp>
      <p:pic>
        <p:nvPicPr>
          <p:cNvPr id="2" name="Picture 1" descr="White and one yellow paper aeroplane on a blackboard">
            <a:extLst>
              <a:ext uri="{FF2B5EF4-FFF2-40B4-BE49-F238E27FC236}">
                <a16:creationId xmlns:a16="http://schemas.microsoft.com/office/drawing/2014/main" id="{57C692D8-1FAE-405C-8AFC-9628F9DB81E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418" r="15822" b="-1"/>
          <a:stretch/>
        </p:blipFill>
        <p:spPr>
          <a:xfrm>
            <a:off x="1" y="10"/>
            <a:ext cx="5215066" cy="6857990"/>
          </a:xfrm>
          <a:custGeom>
            <a:avLst/>
            <a:gdLst/>
            <a:ahLst/>
            <a:cxnLst/>
            <a:rect l="l" t="t" r="r" b="b"/>
            <a:pathLst>
              <a:path w="5215066" h="6845983">
                <a:moveTo>
                  <a:pt x="0" y="0"/>
                </a:moveTo>
                <a:lnTo>
                  <a:pt x="3197713" y="0"/>
                </a:lnTo>
                <a:lnTo>
                  <a:pt x="3259787" y="39795"/>
                </a:lnTo>
                <a:cubicBezTo>
                  <a:pt x="4439462" y="836768"/>
                  <a:pt x="5215066" y="2186425"/>
                  <a:pt x="5215066" y="3717234"/>
                </a:cubicBezTo>
                <a:cubicBezTo>
                  <a:pt x="5215066" y="4788800"/>
                  <a:pt x="4835020" y="5771602"/>
                  <a:pt x="4202364" y="6538204"/>
                </a:cubicBezTo>
                <a:lnTo>
                  <a:pt x="3922635" y="6845983"/>
                </a:lnTo>
                <a:lnTo>
                  <a:pt x="0" y="6845983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5402632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8E89D5E-1885-4160-AC77-CC471DD1D0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D8041A-9641-8548-96F3-8B903468A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277" y="712269"/>
            <a:ext cx="3370998" cy="5502264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Questions for directors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50D2BD1-98F9-412D-905B-3A843EF40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85216" y="2971800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CFDF0A7-C460-418D-9125-4C94B51B01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2741968"/>
              </p:ext>
            </p:extLst>
          </p:nvPr>
        </p:nvGraphicFramePr>
        <p:xfrm>
          <a:off x="5280025" y="238540"/>
          <a:ext cx="6269038" cy="640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69414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597DFD8-0BE8-6242-9F2C-AA74CA2C3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7532" y="1063255"/>
            <a:ext cx="5312254" cy="1806727"/>
          </a:xfrm>
        </p:spPr>
        <p:txBody>
          <a:bodyPr>
            <a:normAutofit/>
          </a:bodyPr>
          <a:lstStyle/>
          <a:p>
            <a:r>
              <a:rPr lang="en-GB" dirty="0"/>
              <a:t>Principle 8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2B1F571-3766-2B43-8613-5AB197A82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7532" y="3309582"/>
            <a:ext cx="5312254" cy="24851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Stakeholder engagement</a:t>
            </a:r>
          </a:p>
          <a:p>
            <a:r>
              <a:rPr lang="en-GB" dirty="0">
                <a:solidFill>
                  <a:srgbClr val="002060"/>
                </a:solidFill>
              </a:rPr>
              <a:t>There is meaningful engagement of stakeholders and their interests are understood and considered by the board</a:t>
            </a:r>
            <a:endParaRPr lang="en-GB" sz="2800" dirty="0">
              <a:solidFill>
                <a:srgbClr val="002060"/>
              </a:solidFill>
            </a:endParaRPr>
          </a:p>
        </p:txBody>
      </p:sp>
      <p:pic>
        <p:nvPicPr>
          <p:cNvPr id="7" name="Picture 6" descr="Light bulb on yellow background with sketched light beams and cord">
            <a:extLst>
              <a:ext uri="{FF2B5EF4-FFF2-40B4-BE49-F238E27FC236}">
                <a16:creationId xmlns:a16="http://schemas.microsoft.com/office/drawing/2014/main" id="{46361CA4-4F2E-4D92-940F-382F935AF95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8746" r="4488"/>
          <a:stretch/>
        </p:blipFill>
        <p:spPr>
          <a:xfrm>
            <a:off x="1" y="10"/>
            <a:ext cx="5215066" cy="6857990"/>
          </a:xfrm>
          <a:custGeom>
            <a:avLst/>
            <a:gdLst/>
            <a:ahLst/>
            <a:cxnLst/>
            <a:rect l="l" t="t" r="r" b="b"/>
            <a:pathLst>
              <a:path w="5215066" h="6845983">
                <a:moveTo>
                  <a:pt x="0" y="0"/>
                </a:moveTo>
                <a:lnTo>
                  <a:pt x="3197713" y="0"/>
                </a:lnTo>
                <a:lnTo>
                  <a:pt x="3259787" y="39795"/>
                </a:lnTo>
                <a:cubicBezTo>
                  <a:pt x="4439462" y="836768"/>
                  <a:pt x="5215066" y="2186425"/>
                  <a:pt x="5215066" y="3717234"/>
                </a:cubicBezTo>
                <a:cubicBezTo>
                  <a:pt x="5215066" y="4788800"/>
                  <a:pt x="4835020" y="5771602"/>
                  <a:pt x="4202364" y="6538204"/>
                </a:cubicBezTo>
                <a:lnTo>
                  <a:pt x="3922635" y="6845983"/>
                </a:lnTo>
                <a:lnTo>
                  <a:pt x="0" y="6845983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264266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8E89D5E-1885-4160-AC77-CC471DD1D0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6D4E1C-2AF1-2449-BBDD-95645C9A6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277" y="712269"/>
            <a:ext cx="3370998" cy="5502264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Support practices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50D2BD1-98F9-412D-905B-3A843EF40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85216" y="2971800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5108470-5005-4541-B0F9-0C1AAC060F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3972611"/>
              </p:ext>
            </p:extLst>
          </p:nvPr>
        </p:nvGraphicFramePr>
        <p:xfrm>
          <a:off x="5280025" y="642938"/>
          <a:ext cx="6269038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47303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EFBCA386-D6D3-CB4A-80A7-199EEE71B0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Stakeholders</a:t>
            </a: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5E78AD86-AB46-374A-ABAD-E70571FA2A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Organisations are impacted by, and have an impact on those</a:t>
            </a:r>
          </a:p>
          <a:p>
            <a:r>
              <a:rPr lang="en-GB" dirty="0"/>
              <a:t>with whom they interact.</a:t>
            </a:r>
          </a:p>
          <a:p>
            <a:r>
              <a:rPr lang="en-GB" dirty="0"/>
              <a:t>They must understand the needs and interests of these stakeholders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1729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E57A3F2-3497-430E-BCD2-151E9B5748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88B1F424-0E60-4F04-AFC7-00E1F2110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521144" y="911116"/>
            <a:ext cx="687754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6B509DD1-7F4E-4C4D-9B18-626473A5F7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00164" y="643467"/>
            <a:ext cx="409371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id="{BB89D3BB-9A77-48E3-8C98-9A0A1DD4F7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95529" y="644382"/>
            <a:ext cx="3856024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1F635E-45F7-C046-ABDD-A0B32B0FF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2754" y="1522820"/>
            <a:ext cx="2748041" cy="3601914"/>
          </a:xfrm>
        </p:spPr>
        <p:txBody>
          <a:bodyPr anchor="ctr">
            <a:normAutofit/>
          </a:bodyPr>
          <a:lstStyle/>
          <a:p>
            <a:r>
              <a:rPr lang="en-GB" sz="3600">
                <a:solidFill>
                  <a:srgbClr val="FFFFFF"/>
                </a:solidFill>
              </a:rPr>
              <a:t>Board’s role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D801FCE-57CF-454F-8780-8CDFD13DAE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8144700"/>
              </p:ext>
            </p:extLst>
          </p:nvPr>
        </p:nvGraphicFramePr>
        <p:xfrm>
          <a:off x="5042848" y="643467"/>
          <a:ext cx="6489510" cy="52525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614414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8E89D5E-1885-4160-AC77-CC471DD1D0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4946D3-E5AC-1A44-AE67-8EAF4BC1D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277" y="712269"/>
            <a:ext cx="3370998" cy="5502264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Questions for directors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50D2BD1-98F9-412D-905B-3A843EF40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85216" y="2971800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D77AED4-13B7-401C-850F-85498A0BD1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0273563"/>
              </p:ext>
            </p:extLst>
          </p:nvPr>
        </p:nvGraphicFramePr>
        <p:xfrm>
          <a:off x="5280025" y="642938"/>
          <a:ext cx="6269038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96767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757894B4-5C68-F146-8C0F-06CC89757CB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5362105"/>
              </p:ext>
            </p:extLst>
          </p:nvPr>
        </p:nvGraphicFramePr>
        <p:xfrm>
          <a:off x="4535071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7CA0537C-380D-C149-8D5C-C29D777E5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4190" y="193102"/>
            <a:ext cx="3002280" cy="1325563"/>
          </a:xfrm>
        </p:spPr>
        <p:txBody>
          <a:bodyPr/>
          <a:lstStyle/>
          <a:p>
            <a:pPr algn="r"/>
            <a:r>
              <a:rPr lang="en-GB" dirty="0"/>
              <a:t>Governance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2D7BE56-EF14-DE4E-AA34-184F21FDDB9E}"/>
              </a:ext>
            </a:extLst>
          </p:cNvPr>
          <p:cNvSpPr/>
          <p:nvPr/>
        </p:nvSpPr>
        <p:spPr>
          <a:xfrm>
            <a:off x="838200" y="1322408"/>
            <a:ext cx="354827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2800" dirty="0">
                <a:solidFill>
                  <a:srgbClr val="333333"/>
                </a:solidFill>
                <a:latin typeface="Calibri" panose="020F0502020204030204" pitchFamily="34" charset="0"/>
              </a:rPr>
              <a:t>The system by which entities are directed and controlled.  It is concerned with structure and processes for decision making, accountability, control and behaviour at the top of an entity</a:t>
            </a:r>
            <a:endParaRPr lang="en-GB" sz="2800" dirty="0"/>
          </a:p>
        </p:txBody>
      </p:sp>
      <p:sp>
        <p:nvSpPr>
          <p:cNvPr id="5" name="Pentagon 4">
            <a:extLst>
              <a:ext uri="{FF2B5EF4-FFF2-40B4-BE49-F238E27FC236}">
                <a16:creationId xmlns:a16="http://schemas.microsoft.com/office/drawing/2014/main" id="{547D5E81-CBF3-9A49-9C55-25367D4F9F93}"/>
              </a:ext>
            </a:extLst>
          </p:cNvPr>
          <p:cNvSpPr/>
          <p:nvPr/>
        </p:nvSpPr>
        <p:spPr>
          <a:xfrm>
            <a:off x="477078" y="5759250"/>
            <a:ext cx="1921565" cy="8631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Stakeholder</a:t>
            </a:r>
          </a:p>
          <a:p>
            <a:pPr algn="ctr"/>
            <a:r>
              <a:rPr lang="en-GB" dirty="0"/>
              <a:t>confidence</a:t>
            </a:r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B91A5DC9-60BC-DF4F-8139-90DCCBDAE39F}"/>
              </a:ext>
            </a:extLst>
          </p:cNvPr>
          <p:cNvSpPr/>
          <p:nvPr/>
        </p:nvSpPr>
        <p:spPr>
          <a:xfrm>
            <a:off x="2547244" y="5717743"/>
            <a:ext cx="1921565" cy="863142"/>
          </a:xfrm>
          <a:prstGeom prst="homePlat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Foundation for</a:t>
            </a:r>
          </a:p>
          <a:p>
            <a:pPr algn="ctr"/>
            <a:r>
              <a:rPr lang="en-GB" dirty="0"/>
              <a:t>High performance</a:t>
            </a:r>
          </a:p>
        </p:txBody>
      </p:sp>
      <p:sp>
        <p:nvSpPr>
          <p:cNvPr id="9" name="Pentagon 8">
            <a:extLst>
              <a:ext uri="{FF2B5EF4-FFF2-40B4-BE49-F238E27FC236}">
                <a16:creationId xmlns:a16="http://schemas.microsoft.com/office/drawing/2014/main" id="{2C471B5C-834C-4F43-81A3-86670AC75F83}"/>
              </a:ext>
            </a:extLst>
          </p:cNvPr>
          <p:cNvSpPr/>
          <p:nvPr/>
        </p:nvSpPr>
        <p:spPr>
          <a:xfrm>
            <a:off x="4635436" y="5706762"/>
            <a:ext cx="1921565" cy="863142"/>
          </a:xfrm>
          <a:prstGeom prst="homePlat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Well placed to</a:t>
            </a:r>
          </a:p>
          <a:p>
            <a:pPr algn="ctr"/>
            <a:r>
              <a:rPr lang="en-GB" dirty="0"/>
              <a:t>Face changing environment</a:t>
            </a:r>
          </a:p>
        </p:txBody>
      </p:sp>
    </p:spTree>
    <p:extLst>
      <p:ext uri="{BB962C8B-B14F-4D97-AF65-F5344CB8AC3E}">
        <p14:creationId xmlns:p14="http://schemas.microsoft.com/office/powerpoint/2010/main" val="705872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597DFD8-0BE8-6242-9F2C-AA74CA2C3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7532" y="1063255"/>
            <a:ext cx="5312254" cy="1806727"/>
          </a:xfrm>
        </p:spPr>
        <p:txBody>
          <a:bodyPr>
            <a:normAutofit/>
          </a:bodyPr>
          <a:lstStyle/>
          <a:p>
            <a:r>
              <a:rPr lang="en-GB" dirty="0"/>
              <a:t>Principle 7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2B1F571-3766-2B43-8613-5AB197A82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7532" y="3309582"/>
            <a:ext cx="5312254" cy="248515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Accountability and transparency</a:t>
            </a:r>
          </a:p>
          <a:p>
            <a:r>
              <a:rPr lang="en-GB" dirty="0">
                <a:solidFill>
                  <a:srgbClr val="002060"/>
                </a:solidFill>
              </a:rPr>
              <a:t>The board demonstrates accountability by providing information to stakeholders about the organisation and its performance</a:t>
            </a:r>
            <a:endParaRPr lang="en-GB" sz="2800" dirty="0">
              <a:solidFill>
                <a:srgbClr val="002060"/>
              </a:solidFill>
            </a:endParaRPr>
          </a:p>
        </p:txBody>
      </p:sp>
      <p:pic>
        <p:nvPicPr>
          <p:cNvPr id="7" name="Picture 6" descr="Light bulb on yellow background with sketched light beams and cord">
            <a:extLst>
              <a:ext uri="{FF2B5EF4-FFF2-40B4-BE49-F238E27FC236}">
                <a16:creationId xmlns:a16="http://schemas.microsoft.com/office/drawing/2014/main" id="{46361CA4-4F2E-4D92-940F-382F935AF95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8746" r="4488"/>
          <a:stretch/>
        </p:blipFill>
        <p:spPr>
          <a:xfrm>
            <a:off x="1" y="10"/>
            <a:ext cx="5215066" cy="6857990"/>
          </a:xfrm>
          <a:custGeom>
            <a:avLst/>
            <a:gdLst/>
            <a:ahLst/>
            <a:cxnLst/>
            <a:rect l="l" t="t" r="r" b="b"/>
            <a:pathLst>
              <a:path w="5215066" h="6845983">
                <a:moveTo>
                  <a:pt x="0" y="0"/>
                </a:moveTo>
                <a:lnTo>
                  <a:pt x="3197713" y="0"/>
                </a:lnTo>
                <a:lnTo>
                  <a:pt x="3259787" y="39795"/>
                </a:lnTo>
                <a:cubicBezTo>
                  <a:pt x="4439462" y="836768"/>
                  <a:pt x="5215066" y="2186425"/>
                  <a:pt x="5215066" y="3717234"/>
                </a:cubicBezTo>
                <a:cubicBezTo>
                  <a:pt x="5215066" y="4788800"/>
                  <a:pt x="4835020" y="5771602"/>
                  <a:pt x="4202364" y="6538204"/>
                </a:cubicBezTo>
                <a:lnTo>
                  <a:pt x="3922635" y="6845983"/>
                </a:lnTo>
                <a:lnTo>
                  <a:pt x="0" y="6845983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580954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CA8054-E4AB-864B-ABE5-0A59E460D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GB" sz="6000">
                <a:solidFill>
                  <a:schemeClr val="bg1"/>
                </a:solidFill>
              </a:rPr>
              <a:t>Support practices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3509156-BB92-4FA5-85F1-2FB221314C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0164093"/>
              </p:ext>
            </p:extLst>
          </p:nvPr>
        </p:nvGraphicFramePr>
        <p:xfrm>
          <a:off x="5468389" y="159027"/>
          <a:ext cx="6263640" cy="6506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2926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41BB0-5750-FC4E-88D2-80026004EA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Accountability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9BB3084-0E7D-F14E-ACC4-BD4EE343FC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Accountability exists in a relationship between two parties.</a:t>
            </a:r>
          </a:p>
          <a:p>
            <a:r>
              <a:rPr lang="en-GB" dirty="0"/>
              <a:t>One has expectations of the other, and the other is</a:t>
            </a:r>
          </a:p>
          <a:p>
            <a:r>
              <a:rPr lang="en-GB" dirty="0"/>
              <a:t>obliged to provide information about how they have met</a:t>
            </a:r>
          </a:p>
          <a:p>
            <a:r>
              <a:rPr lang="en-GB" dirty="0"/>
              <a:t>these expectations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3704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663584-1A63-3349-916E-B68027F43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GB" sz="4700">
                <a:solidFill>
                  <a:schemeClr val="bg1"/>
                </a:solidFill>
              </a:rPr>
              <a:t>Accountability</a:t>
            </a:r>
          </a:p>
        </p:txBody>
      </p:sp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CFCE4E15-01DE-4940-B70D-E3E63EDBCE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6363821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1487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E3F2653-D653-014E-88E9-B73BE7E2DC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Transparency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7F35E85-95EB-664A-AF01-7159A036DA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To enable others</a:t>
            </a:r>
          </a:p>
          <a:p>
            <a:r>
              <a:rPr lang="en-GB" dirty="0"/>
              <a:t>to see and understand how an organisation operate </a:t>
            </a:r>
          </a:p>
          <a:p>
            <a:r>
              <a:rPr lang="en-GB" dirty="0"/>
              <a:t>in an honest</a:t>
            </a:r>
          </a:p>
          <a:p>
            <a:r>
              <a:rPr lang="en-GB" dirty="0"/>
              <a:t>way</a:t>
            </a:r>
          </a:p>
        </p:txBody>
      </p:sp>
    </p:spTree>
    <p:extLst>
      <p:ext uri="{BB962C8B-B14F-4D97-AF65-F5344CB8AC3E}">
        <p14:creationId xmlns:p14="http://schemas.microsoft.com/office/powerpoint/2010/main" val="1592802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8E89D5E-1885-4160-AC77-CC471DD1D0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044F3C-336C-3B4E-BE0C-30B353F59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277" y="712269"/>
            <a:ext cx="3370998" cy="5502264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Transparency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50D2BD1-98F9-412D-905B-3A843EF40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85216" y="2971800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E71A09C-8AA7-4087-9D4B-22D661F261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396209"/>
              </p:ext>
            </p:extLst>
          </p:nvPr>
        </p:nvGraphicFramePr>
        <p:xfrm>
          <a:off x="5280025" y="642938"/>
          <a:ext cx="6269038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9894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8E89D5E-1885-4160-AC77-CC471DD1D0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9B3BC3-68F5-AC48-B321-B94319F54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277" y="712269"/>
            <a:ext cx="3370998" cy="5502264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Board’s Accountability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50D2BD1-98F9-412D-905B-3A843EF40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85216" y="2971800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6F7C3F9-053A-43AC-8833-6AC3C5D39B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6000023"/>
              </p:ext>
            </p:extLst>
          </p:nvPr>
        </p:nvGraphicFramePr>
        <p:xfrm>
          <a:off x="5280025" y="642938"/>
          <a:ext cx="6269038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0344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E57A3F2-3497-430E-BCD2-151E9B5748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88B1F424-0E60-4F04-AFC7-00E1F2110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521144" y="911116"/>
            <a:ext cx="687754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6B509DD1-7F4E-4C4D-9B18-626473A5F7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00164" y="643467"/>
            <a:ext cx="409371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id="{BB89D3BB-9A77-48E3-8C98-9A0A1DD4F7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95529" y="644382"/>
            <a:ext cx="3856024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A77687-4428-2F4D-BE46-D8B296861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2754" y="1522820"/>
            <a:ext cx="2748041" cy="3601914"/>
          </a:xfrm>
        </p:spPr>
        <p:txBody>
          <a:bodyPr anchor="ctr">
            <a:normAutofit/>
          </a:bodyPr>
          <a:lstStyle/>
          <a:p>
            <a:r>
              <a:rPr lang="en-GB" sz="3300">
                <a:solidFill>
                  <a:srgbClr val="FFFFFF"/>
                </a:solidFill>
              </a:rPr>
              <a:t>How to achieve accountability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C074EE3-37CA-49A0-A6A2-E103759B46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4361021"/>
              </p:ext>
            </p:extLst>
          </p:nvPr>
        </p:nvGraphicFramePr>
        <p:xfrm>
          <a:off x="5042848" y="643467"/>
          <a:ext cx="6489510" cy="52525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28191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</TotalTime>
  <Words>621</Words>
  <Application>Microsoft Office PowerPoint</Application>
  <PresentationFormat>Widescreen</PresentationFormat>
  <Paragraphs>94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Governance</vt:lpstr>
      <vt:lpstr>Principle 7</vt:lpstr>
      <vt:lpstr>Support practices</vt:lpstr>
      <vt:lpstr>Accountability</vt:lpstr>
      <vt:lpstr>Accountability</vt:lpstr>
      <vt:lpstr>Transparency</vt:lpstr>
      <vt:lpstr>Transparency</vt:lpstr>
      <vt:lpstr>Board’s Accountability</vt:lpstr>
      <vt:lpstr>How to achieve accountability</vt:lpstr>
      <vt:lpstr>Questions for directors</vt:lpstr>
      <vt:lpstr>Principle 8</vt:lpstr>
      <vt:lpstr>Support practices</vt:lpstr>
      <vt:lpstr>Stakeholders</vt:lpstr>
      <vt:lpstr>Board’s role</vt:lpstr>
      <vt:lpstr>Questions for directors</vt:lpstr>
      <vt:lpstr>Governance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Governance</dc:title>
  <dc:creator>Lasantha Wickremesooriya</dc:creator>
  <cp:lastModifiedBy>Lasantha Wickremesooriya</cp:lastModifiedBy>
  <cp:revision>45</cp:revision>
  <dcterms:created xsi:type="dcterms:W3CDTF">2021-10-03T23:53:33Z</dcterms:created>
  <dcterms:modified xsi:type="dcterms:W3CDTF">2022-06-06T09:22:56Z</dcterms:modified>
</cp:coreProperties>
</file>