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41"/>
  </p:notesMasterIdLst>
  <p:sldIdLst>
    <p:sldId id="256" r:id="rId2"/>
    <p:sldId id="386" r:id="rId3"/>
    <p:sldId id="258" r:id="rId4"/>
    <p:sldId id="260" r:id="rId5"/>
    <p:sldId id="285" r:id="rId6"/>
    <p:sldId id="259" r:id="rId7"/>
    <p:sldId id="262" r:id="rId8"/>
    <p:sldId id="387" r:id="rId9"/>
    <p:sldId id="266" r:id="rId10"/>
    <p:sldId id="390" r:id="rId11"/>
    <p:sldId id="347" r:id="rId12"/>
    <p:sldId id="295" r:id="rId13"/>
    <p:sldId id="319" r:id="rId14"/>
    <p:sldId id="296" r:id="rId15"/>
    <p:sldId id="391" r:id="rId16"/>
    <p:sldId id="307" r:id="rId17"/>
    <p:sldId id="308" r:id="rId18"/>
    <p:sldId id="309" r:id="rId19"/>
    <p:sldId id="297" r:id="rId20"/>
    <p:sldId id="310" r:id="rId21"/>
    <p:sldId id="314" r:id="rId22"/>
    <p:sldId id="388" r:id="rId23"/>
    <p:sldId id="298" r:id="rId24"/>
    <p:sldId id="349" r:id="rId25"/>
    <p:sldId id="389" r:id="rId26"/>
    <p:sldId id="317" r:id="rId27"/>
    <p:sldId id="299" r:id="rId28"/>
    <p:sldId id="324" r:id="rId29"/>
    <p:sldId id="325" r:id="rId30"/>
    <p:sldId id="300" r:id="rId31"/>
    <p:sldId id="327" r:id="rId32"/>
    <p:sldId id="301" r:id="rId33"/>
    <p:sldId id="328" r:id="rId34"/>
    <p:sldId id="302" r:id="rId35"/>
    <p:sldId id="333" r:id="rId36"/>
    <p:sldId id="303" r:id="rId37"/>
    <p:sldId id="334" r:id="rId38"/>
    <p:sldId id="335" r:id="rId39"/>
    <p:sldId id="336" r:id="rId40"/>
  </p:sldIdLst>
  <p:sldSz cx="12192000" cy="6858000"/>
  <p:notesSz cx="6858000" cy="9144000"/>
  <p:defaultTextStyle>
    <a:defPPr>
      <a:defRPr lang="en-L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0"/>
    <p:restoredTop sz="96327"/>
  </p:normalViewPr>
  <p:slideViewPr>
    <p:cSldViewPr snapToGrid="0" snapToObjects="1">
      <p:cViewPr varScale="1">
        <p:scale>
          <a:sx n="74" d="100"/>
          <a:sy n="74" d="100"/>
        </p:scale>
        <p:origin x="19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1FE4E-F17A-45E9-9465-EC07E281A14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B065186-33A6-44E5-BBD7-BE28EFA9BCA8}">
      <dgm:prSet/>
      <dgm:spPr/>
      <dgm:t>
        <a:bodyPr/>
        <a:lstStyle/>
        <a:p>
          <a:r>
            <a:rPr lang="en-GB" b="1"/>
            <a:t>Monitoring</a:t>
          </a:r>
          <a:endParaRPr lang="en-US"/>
        </a:p>
      </dgm:t>
    </dgm:pt>
    <dgm:pt modelId="{9FE4DAF1-CCFF-4E1F-B88A-C92AEB8B5475}" type="parTrans" cxnId="{C80A5EEA-7C73-4B77-A253-EDB5A432F923}">
      <dgm:prSet/>
      <dgm:spPr/>
      <dgm:t>
        <a:bodyPr/>
        <a:lstStyle/>
        <a:p>
          <a:endParaRPr lang="en-US"/>
        </a:p>
      </dgm:t>
    </dgm:pt>
    <dgm:pt modelId="{BE2FA2BD-A784-46EF-8EFA-9501078FA6ED}" type="sibTrans" cxnId="{C80A5EEA-7C73-4B77-A253-EDB5A432F923}">
      <dgm:prSet/>
      <dgm:spPr/>
      <dgm:t>
        <a:bodyPr/>
        <a:lstStyle/>
        <a:p>
          <a:endParaRPr lang="en-US"/>
        </a:p>
      </dgm:t>
    </dgm:pt>
    <dgm:pt modelId="{12163376-B26F-467B-9BBC-C654A06C211A}">
      <dgm:prSet/>
      <dgm:spPr/>
      <dgm:t>
        <a:bodyPr/>
        <a:lstStyle/>
        <a:p>
          <a:r>
            <a:rPr lang="en-GB"/>
            <a:t>Continuous </a:t>
          </a:r>
          <a:endParaRPr lang="en-US"/>
        </a:p>
      </dgm:t>
    </dgm:pt>
    <dgm:pt modelId="{5E124266-4565-4398-9F99-743F9D834425}" type="parTrans" cxnId="{84E3E081-2A05-41C4-920A-84994BE56789}">
      <dgm:prSet/>
      <dgm:spPr/>
      <dgm:t>
        <a:bodyPr/>
        <a:lstStyle/>
        <a:p>
          <a:endParaRPr lang="en-US"/>
        </a:p>
      </dgm:t>
    </dgm:pt>
    <dgm:pt modelId="{D6B1A968-AA0B-438D-A855-D5B3DDBB8A5F}" type="sibTrans" cxnId="{84E3E081-2A05-41C4-920A-84994BE56789}">
      <dgm:prSet/>
      <dgm:spPr/>
      <dgm:t>
        <a:bodyPr/>
        <a:lstStyle/>
        <a:p>
          <a:endParaRPr lang="en-US"/>
        </a:p>
      </dgm:t>
    </dgm:pt>
    <dgm:pt modelId="{04888216-6281-4447-BC4D-D091BA1675F9}">
      <dgm:prSet/>
      <dgm:spPr/>
      <dgm:t>
        <a:bodyPr/>
        <a:lstStyle/>
        <a:p>
          <a:r>
            <a:rPr lang="en-GB"/>
            <a:t>Ensures project on track</a:t>
          </a:r>
          <a:endParaRPr lang="en-US"/>
        </a:p>
      </dgm:t>
    </dgm:pt>
    <dgm:pt modelId="{56A51E57-42A6-4372-B452-4E268BDDFCC0}" type="parTrans" cxnId="{2C54A388-6C4C-4ADF-BD0A-19A55AFBA5A3}">
      <dgm:prSet/>
      <dgm:spPr/>
      <dgm:t>
        <a:bodyPr/>
        <a:lstStyle/>
        <a:p>
          <a:endParaRPr lang="en-US"/>
        </a:p>
      </dgm:t>
    </dgm:pt>
    <dgm:pt modelId="{8AD295FE-DF65-4A56-9786-3A044BB2CE59}" type="sibTrans" cxnId="{2C54A388-6C4C-4ADF-BD0A-19A55AFBA5A3}">
      <dgm:prSet/>
      <dgm:spPr/>
      <dgm:t>
        <a:bodyPr/>
        <a:lstStyle/>
        <a:p>
          <a:endParaRPr lang="en-US"/>
        </a:p>
      </dgm:t>
    </dgm:pt>
    <dgm:pt modelId="{8B47567C-09BD-4FB2-A5C5-6EB398A696DB}">
      <dgm:prSet/>
      <dgm:spPr/>
      <dgm:t>
        <a:bodyPr/>
        <a:lstStyle/>
        <a:p>
          <a:r>
            <a:rPr lang="en-GB"/>
            <a:t>Identifies problems</a:t>
          </a:r>
          <a:endParaRPr lang="en-US"/>
        </a:p>
      </dgm:t>
    </dgm:pt>
    <dgm:pt modelId="{B3FFB0C2-42FA-426F-9BAE-47ED4E8BCDC4}" type="parTrans" cxnId="{616B6922-04FB-4934-B103-A3C2BA5BCBCD}">
      <dgm:prSet/>
      <dgm:spPr/>
      <dgm:t>
        <a:bodyPr/>
        <a:lstStyle/>
        <a:p>
          <a:endParaRPr lang="en-US"/>
        </a:p>
      </dgm:t>
    </dgm:pt>
    <dgm:pt modelId="{20FB564D-116B-4CCC-B32B-43C853EE0F52}" type="sibTrans" cxnId="{616B6922-04FB-4934-B103-A3C2BA5BCBCD}">
      <dgm:prSet/>
      <dgm:spPr/>
      <dgm:t>
        <a:bodyPr/>
        <a:lstStyle/>
        <a:p>
          <a:endParaRPr lang="en-US"/>
        </a:p>
      </dgm:t>
    </dgm:pt>
    <dgm:pt modelId="{C786FFFE-6A91-4F0B-AFB4-DD05968E4904}">
      <dgm:prSet/>
      <dgm:spPr/>
      <dgm:t>
        <a:bodyPr/>
        <a:lstStyle/>
        <a:p>
          <a:r>
            <a:rPr lang="en-GB" b="1"/>
            <a:t>Evaluation</a:t>
          </a:r>
          <a:endParaRPr lang="en-US"/>
        </a:p>
      </dgm:t>
    </dgm:pt>
    <dgm:pt modelId="{E9E1222E-B6CC-4397-90AC-FD28FB165F08}" type="parTrans" cxnId="{2DC1C117-A84E-44EF-911D-0FCFEBD41CDB}">
      <dgm:prSet/>
      <dgm:spPr/>
      <dgm:t>
        <a:bodyPr/>
        <a:lstStyle/>
        <a:p>
          <a:endParaRPr lang="en-US"/>
        </a:p>
      </dgm:t>
    </dgm:pt>
    <dgm:pt modelId="{86D179BD-724B-4D29-AADF-C7F654D63A10}" type="sibTrans" cxnId="{2DC1C117-A84E-44EF-911D-0FCFEBD41CDB}">
      <dgm:prSet/>
      <dgm:spPr/>
      <dgm:t>
        <a:bodyPr/>
        <a:lstStyle/>
        <a:p>
          <a:endParaRPr lang="en-US"/>
        </a:p>
      </dgm:t>
    </dgm:pt>
    <dgm:pt modelId="{46863F6C-F6BC-41CF-BC88-3FE430E10625}">
      <dgm:prSet/>
      <dgm:spPr/>
      <dgm:t>
        <a:bodyPr/>
        <a:lstStyle/>
        <a:p>
          <a:r>
            <a:rPr lang="en-GB"/>
            <a:t>Assesses whether project is achieving objectives</a:t>
          </a:r>
          <a:endParaRPr lang="en-US"/>
        </a:p>
      </dgm:t>
    </dgm:pt>
    <dgm:pt modelId="{071095FC-843F-49F2-8022-26A99D4E995A}" type="parTrans" cxnId="{B2153F06-A45B-4EE4-80F0-29D406008E8A}">
      <dgm:prSet/>
      <dgm:spPr/>
      <dgm:t>
        <a:bodyPr/>
        <a:lstStyle/>
        <a:p>
          <a:endParaRPr lang="en-US"/>
        </a:p>
      </dgm:t>
    </dgm:pt>
    <dgm:pt modelId="{1121AB9A-582D-46B1-A677-7A8E5E87A484}" type="sibTrans" cxnId="{B2153F06-A45B-4EE4-80F0-29D406008E8A}">
      <dgm:prSet/>
      <dgm:spPr/>
      <dgm:t>
        <a:bodyPr/>
        <a:lstStyle/>
        <a:p>
          <a:endParaRPr lang="en-US"/>
        </a:p>
      </dgm:t>
    </dgm:pt>
    <dgm:pt modelId="{D6F8B54F-5612-47E2-8804-5C9671C82B6A}">
      <dgm:prSet/>
      <dgm:spPr/>
      <dgm:t>
        <a:bodyPr/>
        <a:lstStyle/>
        <a:p>
          <a:r>
            <a:rPr lang="en-GB"/>
            <a:t>Periodic </a:t>
          </a:r>
          <a:endParaRPr lang="en-US"/>
        </a:p>
      </dgm:t>
    </dgm:pt>
    <dgm:pt modelId="{5010F37A-37A7-4172-862E-2D86438C5A8A}" type="parTrans" cxnId="{0B238555-B44C-4528-9A92-C26F1AFA1362}">
      <dgm:prSet/>
      <dgm:spPr/>
      <dgm:t>
        <a:bodyPr/>
        <a:lstStyle/>
        <a:p>
          <a:endParaRPr lang="en-US"/>
        </a:p>
      </dgm:t>
    </dgm:pt>
    <dgm:pt modelId="{F6C08947-B916-4755-AAB9-4832F4281B3D}" type="sibTrans" cxnId="{0B238555-B44C-4528-9A92-C26F1AFA1362}">
      <dgm:prSet/>
      <dgm:spPr/>
      <dgm:t>
        <a:bodyPr/>
        <a:lstStyle/>
        <a:p>
          <a:endParaRPr lang="en-US"/>
        </a:p>
      </dgm:t>
    </dgm:pt>
    <dgm:pt modelId="{6D1D64AC-F87C-4F6A-AA4E-4D3F273A0AE5}">
      <dgm:prSet/>
      <dgm:spPr/>
      <dgm:t>
        <a:bodyPr/>
        <a:lstStyle/>
        <a:p>
          <a:r>
            <a:rPr lang="en-GB"/>
            <a:t>Focuses on outcomes and impacts</a:t>
          </a:r>
          <a:endParaRPr lang="en-US"/>
        </a:p>
      </dgm:t>
    </dgm:pt>
    <dgm:pt modelId="{8E45C0F8-FA29-4B39-A26F-4A5CBA63B0AF}" type="parTrans" cxnId="{8A0D2D9B-5BE9-47A3-8507-C5BC08ED3A09}">
      <dgm:prSet/>
      <dgm:spPr/>
      <dgm:t>
        <a:bodyPr/>
        <a:lstStyle/>
        <a:p>
          <a:endParaRPr lang="en-US"/>
        </a:p>
      </dgm:t>
    </dgm:pt>
    <dgm:pt modelId="{22F72D40-EF41-40FD-B09A-05933CECB489}" type="sibTrans" cxnId="{8A0D2D9B-5BE9-47A3-8507-C5BC08ED3A09}">
      <dgm:prSet/>
      <dgm:spPr/>
      <dgm:t>
        <a:bodyPr/>
        <a:lstStyle/>
        <a:p>
          <a:endParaRPr lang="en-US"/>
        </a:p>
      </dgm:t>
    </dgm:pt>
    <dgm:pt modelId="{821849CE-8C16-5D40-B7CA-DA353872CFD8}" type="pres">
      <dgm:prSet presAssocID="{3BD1FE4E-F17A-45E9-9465-EC07E281A14E}" presName="linear" presStyleCnt="0">
        <dgm:presLayoutVars>
          <dgm:dir/>
          <dgm:animLvl val="lvl"/>
          <dgm:resizeHandles val="exact"/>
        </dgm:presLayoutVars>
      </dgm:prSet>
      <dgm:spPr/>
    </dgm:pt>
    <dgm:pt modelId="{C9A446FE-D44E-7A40-AC28-BA2A4AF6E093}" type="pres">
      <dgm:prSet presAssocID="{3B065186-33A6-44E5-BBD7-BE28EFA9BCA8}" presName="parentLin" presStyleCnt="0"/>
      <dgm:spPr/>
    </dgm:pt>
    <dgm:pt modelId="{120FFE89-A182-0847-AD96-CF62A2E0B280}" type="pres">
      <dgm:prSet presAssocID="{3B065186-33A6-44E5-BBD7-BE28EFA9BCA8}" presName="parentLeftMargin" presStyleLbl="node1" presStyleIdx="0" presStyleCnt="2"/>
      <dgm:spPr/>
    </dgm:pt>
    <dgm:pt modelId="{ECA140C7-8F4D-5A4A-A4A5-AB5FA47FF6CC}" type="pres">
      <dgm:prSet presAssocID="{3B065186-33A6-44E5-BBD7-BE28EFA9BCA8}" presName="parentText" presStyleLbl="node1" presStyleIdx="0" presStyleCnt="2">
        <dgm:presLayoutVars>
          <dgm:chMax val="0"/>
          <dgm:bulletEnabled val="1"/>
        </dgm:presLayoutVars>
      </dgm:prSet>
      <dgm:spPr/>
    </dgm:pt>
    <dgm:pt modelId="{6A75A7B7-DDEA-7048-A08B-2E968F8ADCE4}" type="pres">
      <dgm:prSet presAssocID="{3B065186-33A6-44E5-BBD7-BE28EFA9BCA8}" presName="negativeSpace" presStyleCnt="0"/>
      <dgm:spPr/>
    </dgm:pt>
    <dgm:pt modelId="{666F7034-F27A-2643-A6ED-801926903694}" type="pres">
      <dgm:prSet presAssocID="{3B065186-33A6-44E5-BBD7-BE28EFA9BCA8}" presName="childText" presStyleLbl="conFgAcc1" presStyleIdx="0" presStyleCnt="2">
        <dgm:presLayoutVars>
          <dgm:bulletEnabled val="1"/>
        </dgm:presLayoutVars>
      </dgm:prSet>
      <dgm:spPr/>
    </dgm:pt>
    <dgm:pt modelId="{E6402F4E-E695-8844-B2A2-E6CE7BC745C2}" type="pres">
      <dgm:prSet presAssocID="{BE2FA2BD-A784-46EF-8EFA-9501078FA6ED}" presName="spaceBetweenRectangles" presStyleCnt="0"/>
      <dgm:spPr/>
    </dgm:pt>
    <dgm:pt modelId="{B59397EA-12AA-A047-BED6-CB57E08B098E}" type="pres">
      <dgm:prSet presAssocID="{C786FFFE-6A91-4F0B-AFB4-DD05968E4904}" presName="parentLin" presStyleCnt="0"/>
      <dgm:spPr/>
    </dgm:pt>
    <dgm:pt modelId="{6173B9F0-D4DF-0447-8FFD-5ABDEDA9CD7D}" type="pres">
      <dgm:prSet presAssocID="{C786FFFE-6A91-4F0B-AFB4-DD05968E4904}" presName="parentLeftMargin" presStyleLbl="node1" presStyleIdx="0" presStyleCnt="2"/>
      <dgm:spPr/>
    </dgm:pt>
    <dgm:pt modelId="{85AC5C6D-4F60-1547-BD1A-7E053F2C9841}" type="pres">
      <dgm:prSet presAssocID="{C786FFFE-6A91-4F0B-AFB4-DD05968E4904}" presName="parentText" presStyleLbl="node1" presStyleIdx="1" presStyleCnt="2">
        <dgm:presLayoutVars>
          <dgm:chMax val="0"/>
          <dgm:bulletEnabled val="1"/>
        </dgm:presLayoutVars>
      </dgm:prSet>
      <dgm:spPr/>
    </dgm:pt>
    <dgm:pt modelId="{2FC6D856-B881-6441-8B02-B42C6E12556D}" type="pres">
      <dgm:prSet presAssocID="{C786FFFE-6A91-4F0B-AFB4-DD05968E4904}" presName="negativeSpace" presStyleCnt="0"/>
      <dgm:spPr/>
    </dgm:pt>
    <dgm:pt modelId="{66D6F137-06CD-7B45-A6E7-784AA76EA28C}" type="pres">
      <dgm:prSet presAssocID="{C786FFFE-6A91-4F0B-AFB4-DD05968E4904}" presName="childText" presStyleLbl="conFgAcc1" presStyleIdx="1" presStyleCnt="2">
        <dgm:presLayoutVars>
          <dgm:bulletEnabled val="1"/>
        </dgm:presLayoutVars>
      </dgm:prSet>
      <dgm:spPr/>
    </dgm:pt>
  </dgm:ptLst>
  <dgm:cxnLst>
    <dgm:cxn modelId="{B2153F06-A45B-4EE4-80F0-29D406008E8A}" srcId="{C786FFFE-6A91-4F0B-AFB4-DD05968E4904}" destId="{46863F6C-F6BC-41CF-BC88-3FE430E10625}" srcOrd="0" destOrd="0" parTransId="{071095FC-843F-49F2-8022-26A99D4E995A}" sibTransId="{1121AB9A-582D-46B1-A677-7A8E5E87A484}"/>
    <dgm:cxn modelId="{0EB57208-97A9-2E46-8541-7495E3DBDBFC}" type="presOf" srcId="{3B065186-33A6-44E5-BBD7-BE28EFA9BCA8}" destId="{120FFE89-A182-0847-AD96-CF62A2E0B280}" srcOrd="0" destOrd="0" presId="urn:microsoft.com/office/officeart/2005/8/layout/list1"/>
    <dgm:cxn modelId="{3866AD11-B2BA-5F49-AEAE-0D6F832DEB73}" type="presOf" srcId="{6D1D64AC-F87C-4F6A-AA4E-4D3F273A0AE5}" destId="{66D6F137-06CD-7B45-A6E7-784AA76EA28C}" srcOrd="0" destOrd="2" presId="urn:microsoft.com/office/officeart/2005/8/layout/list1"/>
    <dgm:cxn modelId="{2DC1C117-A84E-44EF-911D-0FCFEBD41CDB}" srcId="{3BD1FE4E-F17A-45E9-9465-EC07E281A14E}" destId="{C786FFFE-6A91-4F0B-AFB4-DD05968E4904}" srcOrd="1" destOrd="0" parTransId="{E9E1222E-B6CC-4397-90AC-FD28FB165F08}" sibTransId="{86D179BD-724B-4D29-AADF-C7F654D63A10}"/>
    <dgm:cxn modelId="{616B6922-04FB-4934-B103-A3C2BA5BCBCD}" srcId="{3B065186-33A6-44E5-BBD7-BE28EFA9BCA8}" destId="{8B47567C-09BD-4FB2-A5C5-6EB398A696DB}" srcOrd="2" destOrd="0" parTransId="{B3FFB0C2-42FA-426F-9BAE-47ED4E8BCDC4}" sibTransId="{20FB564D-116B-4CCC-B32B-43C853EE0F52}"/>
    <dgm:cxn modelId="{BBEE585F-7A8B-8F41-BA9E-7B19132F16C5}" type="presOf" srcId="{46863F6C-F6BC-41CF-BC88-3FE430E10625}" destId="{66D6F137-06CD-7B45-A6E7-784AA76EA28C}" srcOrd="0" destOrd="0" presId="urn:microsoft.com/office/officeart/2005/8/layout/list1"/>
    <dgm:cxn modelId="{2ABF9C4B-365F-9044-96AA-AC0270BC6E12}" type="presOf" srcId="{C786FFFE-6A91-4F0B-AFB4-DD05968E4904}" destId="{6173B9F0-D4DF-0447-8FFD-5ABDEDA9CD7D}" srcOrd="0" destOrd="0" presId="urn:microsoft.com/office/officeart/2005/8/layout/list1"/>
    <dgm:cxn modelId="{F4AC3B74-AA4D-BD46-862B-5D3E1C580EC6}" type="presOf" srcId="{8B47567C-09BD-4FB2-A5C5-6EB398A696DB}" destId="{666F7034-F27A-2643-A6ED-801926903694}" srcOrd="0" destOrd="2" presId="urn:microsoft.com/office/officeart/2005/8/layout/list1"/>
    <dgm:cxn modelId="{0B238555-B44C-4528-9A92-C26F1AFA1362}" srcId="{C786FFFE-6A91-4F0B-AFB4-DD05968E4904}" destId="{D6F8B54F-5612-47E2-8804-5C9671C82B6A}" srcOrd="1" destOrd="0" parTransId="{5010F37A-37A7-4172-862E-2D86438C5A8A}" sibTransId="{F6C08947-B916-4755-AAB9-4832F4281B3D}"/>
    <dgm:cxn modelId="{84E3E081-2A05-41C4-920A-84994BE56789}" srcId="{3B065186-33A6-44E5-BBD7-BE28EFA9BCA8}" destId="{12163376-B26F-467B-9BBC-C654A06C211A}" srcOrd="0" destOrd="0" parTransId="{5E124266-4565-4398-9F99-743F9D834425}" sibTransId="{D6B1A968-AA0B-438D-A855-D5B3DDBB8A5F}"/>
    <dgm:cxn modelId="{E38C4F86-92FD-9045-BEA8-AB5C735C8D93}" type="presOf" srcId="{D6F8B54F-5612-47E2-8804-5C9671C82B6A}" destId="{66D6F137-06CD-7B45-A6E7-784AA76EA28C}" srcOrd="0" destOrd="1" presId="urn:microsoft.com/office/officeart/2005/8/layout/list1"/>
    <dgm:cxn modelId="{2C54A388-6C4C-4ADF-BD0A-19A55AFBA5A3}" srcId="{3B065186-33A6-44E5-BBD7-BE28EFA9BCA8}" destId="{04888216-6281-4447-BC4D-D091BA1675F9}" srcOrd="1" destOrd="0" parTransId="{56A51E57-42A6-4372-B452-4E268BDDFCC0}" sibTransId="{8AD295FE-DF65-4A56-9786-3A044BB2CE59}"/>
    <dgm:cxn modelId="{43FD148E-EB04-CD45-86EA-9BCB1DD7FE4D}" type="presOf" srcId="{04888216-6281-4447-BC4D-D091BA1675F9}" destId="{666F7034-F27A-2643-A6ED-801926903694}" srcOrd="0" destOrd="1" presId="urn:microsoft.com/office/officeart/2005/8/layout/list1"/>
    <dgm:cxn modelId="{8A0D2D9B-5BE9-47A3-8507-C5BC08ED3A09}" srcId="{C786FFFE-6A91-4F0B-AFB4-DD05968E4904}" destId="{6D1D64AC-F87C-4F6A-AA4E-4D3F273A0AE5}" srcOrd="2" destOrd="0" parTransId="{8E45C0F8-FA29-4B39-A26F-4A5CBA63B0AF}" sibTransId="{22F72D40-EF41-40FD-B09A-05933CECB489}"/>
    <dgm:cxn modelId="{F9E437D2-0B6A-2540-B0D6-D65A6B14F6D1}" type="presOf" srcId="{3BD1FE4E-F17A-45E9-9465-EC07E281A14E}" destId="{821849CE-8C16-5D40-B7CA-DA353872CFD8}" srcOrd="0" destOrd="0" presId="urn:microsoft.com/office/officeart/2005/8/layout/list1"/>
    <dgm:cxn modelId="{0D1F91D8-9DAF-C746-AFE5-721EC3CEC23B}" type="presOf" srcId="{12163376-B26F-467B-9BBC-C654A06C211A}" destId="{666F7034-F27A-2643-A6ED-801926903694}" srcOrd="0" destOrd="0" presId="urn:microsoft.com/office/officeart/2005/8/layout/list1"/>
    <dgm:cxn modelId="{4173ECE9-4F4B-F448-A911-52CF29E90EBF}" type="presOf" srcId="{C786FFFE-6A91-4F0B-AFB4-DD05968E4904}" destId="{85AC5C6D-4F60-1547-BD1A-7E053F2C9841}" srcOrd="1" destOrd="0" presId="urn:microsoft.com/office/officeart/2005/8/layout/list1"/>
    <dgm:cxn modelId="{C80A5EEA-7C73-4B77-A253-EDB5A432F923}" srcId="{3BD1FE4E-F17A-45E9-9465-EC07E281A14E}" destId="{3B065186-33A6-44E5-BBD7-BE28EFA9BCA8}" srcOrd="0" destOrd="0" parTransId="{9FE4DAF1-CCFF-4E1F-B88A-C92AEB8B5475}" sibTransId="{BE2FA2BD-A784-46EF-8EFA-9501078FA6ED}"/>
    <dgm:cxn modelId="{A9239BFB-B36F-944D-BC1A-9FF8CEDCBD27}" type="presOf" srcId="{3B065186-33A6-44E5-BBD7-BE28EFA9BCA8}" destId="{ECA140C7-8F4D-5A4A-A4A5-AB5FA47FF6CC}" srcOrd="1" destOrd="0" presId="urn:microsoft.com/office/officeart/2005/8/layout/list1"/>
    <dgm:cxn modelId="{EED7F282-692D-F94C-8761-19F2ADB954BC}" type="presParOf" srcId="{821849CE-8C16-5D40-B7CA-DA353872CFD8}" destId="{C9A446FE-D44E-7A40-AC28-BA2A4AF6E093}" srcOrd="0" destOrd="0" presId="urn:microsoft.com/office/officeart/2005/8/layout/list1"/>
    <dgm:cxn modelId="{2360F225-A1DC-EA40-8F34-51A75192FF7F}" type="presParOf" srcId="{C9A446FE-D44E-7A40-AC28-BA2A4AF6E093}" destId="{120FFE89-A182-0847-AD96-CF62A2E0B280}" srcOrd="0" destOrd="0" presId="urn:microsoft.com/office/officeart/2005/8/layout/list1"/>
    <dgm:cxn modelId="{A1A76A36-5165-0E40-8F46-206738079E03}" type="presParOf" srcId="{C9A446FE-D44E-7A40-AC28-BA2A4AF6E093}" destId="{ECA140C7-8F4D-5A4A-A4A5-AB5FA47FF6CC}" srcOrd="1" destOrd="0" presId="urn:microsoft.com/office/officeart/2005/8/layout/list1"/>
    <dgm:cxn modelId="{05C9C886-8916-BD43-812F-06585027A73D}" type="presParOf" srcId="{821849CE-8C16-5D40-B7CA-DA353872CFD8}" destId="{6A75A7B7-DDEA-7048-A08B-2E968F8ADCE4}" srcOrd="1" destOrd="0" presId="urn:microsoft.com/office/officeart/2005/8/layout/list1"/>
    <dgm:cxn modelId="{95950BDF-4E29-724D-8DB7-26BCA980DC1B}" type="presParOf" srcId="{821849CE-8C16-5D40-B7CA-DA353872CFD8}" destId="{666F7034-F27A-2643-A6ED-801926903694}" srcOrd="2" destOrd="0" presId="urn:microsoft.com/office/officeart/2005/8/layout/list1"/>
    <dgm:cxn modelId="{DC1BC195-D5B7-E249-8658-7CA5830EA130}" type="presParOf" srcId="{821849CE-8C16-5D40-B7CA-DA353872CFD8}" destId="{E6402F4E-E695-8844-B2A2-E6CE7BC745C2}" srcOrd="3" destOrd="0" presId="urn:microsoft.com/office/officeart/2005/8/layout/list1"/>
    <dgm:cxn modelId="{66CE4330-C377-F148-A053-370EF1196E9E}" type="presParOf" srcId="{821849CE-8C16-5D40-B7CA-DA353872CFD8}" destId="{B59397EA-12AA-A047-BED6-CB57E08B098E}" srcOrd="4" destOrd="0" presId="urn:microsoft.com/office/officeart/2005/8/layout/list1"/>
    <dgm:cxn modelId="{C8CA21F4-B468-5940-9FE7-F1E2BAB63084}" type="presParOf" srcId="{B59397EA-12AA-A047-BED6-CB57E08B098E}" destId="{6173B9F0-D4DF-0447-8FFD-5ABDEDA9CD7D}" srcOrd="0" destOrd="0" presId="urn:microsoft.com/office/officeart/2005/8/layout/list1"/>
    <dgm:cxn modelId="{25F0D2EB-C228-914E-938A-7B5845955EB0}" type="presParOf" srcId="{B59397EA-12AA-A047-BED6-CB57E08B098E}" destId="{85AC5C6D-4F60-1547-BD1A-7E053F2C9841}" srcOrd="1" destOrd="0" presId="urn:microsoft.com/office/officeart/2005/8/layout/list1"/>
    <dgm:cxn modelId="{B2637F2A-3831-0345-A119-4D4495E18480}" type="presParOf" srcId="{821849CE-8C16-5D40-B7CA-DA353872CFD8}" destId="{2FC6D856-B881-6441-8B02-B42C6E12556D}" srcOrd="5" destOrd="0" presId="urn:microsoft.com/office/officeart/2005/8/layout/list1"/>
    <dgm:cxn modelId="{D0538084-9981-B748-AC0F-42F916B1F564}" type="presParOf" srcId="{821849CE-8C16-5D40-B7CA-DA353872CFD8}" destId="{66D6F137-06CD-7B45-A6E7-784AA76EA2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34FD1-186D-4221-97BD-E0CF4DA0E1FC}"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FA6839E3-BB2C-4CC1-AAB5-CB31F9E03F42}">
      <dgm:prSet/>
      <dgm:spPr/>
      <dgm:t>
        <a:bodyPr/>
        <a:lstStyle/>
        <a:p>
          <a:r>
            <a:rPr lang="en-US"/>
            <a:t>Define</a:t>
          </a:r>
        </a:p>
      </dgm:t>
    </dgm:pt>
    <dgm:pt modelId="{2BFC1AB4-3B1F-4126-B18A-598C02864CC0}" type="parTrans" cxnId="{EDF1A853-2269-4841-9A44-73778FBC592D}">
      <dgm:prSet/>
      <dgm:spPr/>
      <dgm:t>
        <a:bodyPr/>
        <a:lstStyle/>
        <a:p>
          <a:endParaRPr lang="en-US"/>
        </a:p>
      </dgm:t>
    </dgm:pt>
    <dgm:pt modelId="{46688D53-7D85-444A-B9E9-1C7802E3902F}" type="sibTrans" cxnId="{EDF1A853-2269-4841-9A44-73778FBC592D}">
      <dgm:prSet/>
      <dgm:spPr/>
      <dgm:t>
        <a:bodyPr/>
        <a:lstStyle/>
        <a:p>
          <a:endParaRPr lang="en-US"/>
        </a:p>
      </dgm:t>
    </dgm:pt>
    <dgm:pt modelId="{FD983008-B60E-4CE5-9E3A-9175DBFDF19A}">
      <dgm:prSet/>
      <dgm:spPr/>
      <dgm:t>
        <a:bodyPr/>
        <a:lstStyle/>
        <a:p>
          <a:r>
            <a:rPr lang="en-US"/>
            <a:t>Define the desired impact of the research team’s stakeholder engagement activities on different projects</a:t>
          </a:r>
        </a:p>
      </dgm:t>
    </dgm:pt>
    <dgm:pt modelId="{CF04FADE-596F-42F7-B226-D48E0A4979A9}" type="parTrans" cxnId="{07DE485E-823B-46E0-AC4F-A644FCB60495}">
      <dgm:prSet/>
      <dgm:spPr/>
      <dgm:t>
        <a:bodyPr/>
        <a:lstStyle/>
        <a:p>
          <a:endParaRPr lang="en-US"/>
        </a:p>
      </dgm:t>
    </dgm:pt>
    <dgm:pt modelId="{C035507A-0260-4B54-B0D2-D677B16E6FF4}" type="sibTrans" cxnId="{07DE485E-823B-46E0-AC4F-A644FCB60495}">
      <dgm:prSet/>
      <dgm:spPr/>
      <dgm:t>
        <a:bodyPr/>
        <a:lstStyle/>
        <a:p>
          <a:endParaRPr lang="en-US"/>
        </a:p>
      </dgm:t>
    </dgm:pt>
    <dgm:pt modelId="{E189921B-C1F5-4CC5-AF86-26EB47A0F008}">
      <dgm:prSet/>
      <dgm:spPr/>
      <dgm:t>
        <a:bodyPr/>
        <a:lstStyle/>
        <a:p>
          <a:r>
            <a:rPr lang="en-US"/>
            <a:t>Justify</a:t>
          </a:r>
        </a:p>
      </dgm:t>
    </dgm:pt>
    <dgm:pt modelId="{7190BBF7-9A02-484A-B357-93378ADD79BD}" type="parTrans" cxnId="{24AEC732-FB81-45C1-878F-B789E89F6696}">
      <dgm:prSet/>
      <dgm:spPr/>
      <dgm:t>
        <a:bodyPr/>
        <a:lstStyle/>
        <a:p>
          <a:endParaRPr lang="en-US"/>
        </a:p>
      </dgm:t>
    </dgm:pt>
    <dgm:pt modelId="{9E7D275F-EA9A-413E-8501-AC958ACDD84D}" type="sibTrans" cxnId="{24AEC732-FB81-45C1-878F-B789E89F6696}">
      <dgm:prSet/>
      <dgm:spPr/>
      <dgm:t>
        <a:bodyPr/>
        <a:lstStyle/>
        <a:p>
          <a:endParaRPr lang="en-US"/>
        </a:p>
      </dgm:t>
    </dgm:pt>
    <dgm:pt modelId="{4197A465-0FA2-4ED1-BEF7-9370074EC08B}">
      <dgm:prSet/>
      <dgm:spPr/>
      <dgm:t>
        <a:bodyPr/>
        <a:lstStyle/>
        <a:p>
          <a:r>
            <a:rPr lang="en-US"/>
            <a:t>Justify the need and budget for these stakeholder engagement activities. </a:t>
          </a:r>
        </a:p>
      </dgm:t>
    </dgm:pt>
    <dgm:pt modelId="{B20CDD8E-A6DF-4E94-8B3D-354FAE75FABD}" type="parTrans" cxnId="{A7D5D92A-0CB0-46D1-9594-16C2A898AD70}">
      <dgm:prSet/>
      <dgm:spPr/>
      <dgm:t>
        <a:bodyPr/>
        <a:lstStyle/>
        <a:p>
          <a:endParaRPr lang="en-US"/>
        </a:p>
      </dgm:t>
    </dgm:pt>
    <dgm:pt modelId="{549A4CAE-1F64-46E5-97FB-7B92E8608AD4}" type="sibTrans" cxnId="{A7D5D92A-0CB0-46D1-9594-16C2A898AD70}">
      <dgm:prSet/>
      <dgm:spPr/>
      <dgm:t>
        <a:bodyPr/>
        <a:lstStyle/>
        <a:p>
          <a:endParaRPr lang="en-US"/>
        </a:p>
      </dgm:t>
    </dgm:pt>
    <dgm:pt modelId="{BF697AB9-84A9-4C1F-B30A-F4FBDE13CD41}">
      <dgm:prSet/>
      <dgm:spPr/>
      <dgm:t>
        <a:bodyPr/>
        <a:lstStyle/>
        <a:p>
          <a:r>
            <a:rPr lang="en-US"/>
            <a:t>Increase</a:t>
          </a:r>
        </a:p>
      </dgm:t>
    </dgm:pt>
    <dgm:pt modelId="{17F04458-C7BC-4BDB-957C-A581B73ACCDE}" type="parTrans" cxnId="{AEDE148C-981E-4F06-B5B9-D99E96DA5477}">
      <dgm:prSet/>
      <dgm:spPr/>
      <dgm:t>
        <a:bodyPr/>
        <a:lstStyle/>
        <a:p>
          <a:endParaRPr lang="en-US"/>
        </a:p>
      </dgm:t>
    </dgm:pt>
    <dgm:pt modelId="{F56F5433-FE05-424F-BF08-538D9341C8B6}" type="sibTrans" cxnId="{AEDE148C-981E-4F06-B5B9-D99E96DA5477}">
      <dgm:prSet/>
      <dgm:spPr/>
      <dgm:t>
        <a:bodyPr/>
        <a:lstStyle/>
        <a:p>
          <a:endParaRPr lang="en-US"/>
        </a:p>
      </dgm:t>
    </dgm:pt>
    <dgm:pt modelId="{E5AAD18A-6683-410D-A285-DFF121DD0BB8}">
      <dgm:prSet/>
      <dgm:spPr>
        <a:solidFill>
          <a:schemeClr val="accent4">
            <a:lumMod val="75000"/>
          </a:schemeClr>
        </a:solidFill>
      </dgm:spPr>
      <dgm:t>
        <a:bodyPr/>
        <a:lstStyle/>
        <a:p>
          <a:r>
            <a:rPr lang="en-US"/>
            <a:t>Increase the rigor of stakeholder engagement programs, including the potential need to change your strategy and action planning. </a:t>
          </a:r>
        </a:p>
      </dgm:t>
    </dgm:pt>
    <dgm:pt modelId="{890076A1-EDA6-4B87-A39A-B4FC8651ED74}" type="parTrans" cxnId="{44E824F9-DE39-4700-A3BA-F02D37CDA3ED}">
      <dgm:prSet/>
      <dgm:spPr/>
      <dgm:t>
        <a:bodyPr/>
        <a:lstStyle/>
        <a:p>
          <a:endParaRPr lang="en-US"/>
        </a:p>
      </dgm:t>
    </dgm:pt>
    <dgm:pt modelId="{F0956D40-B0DA-4B95-AD06-42A32E9CA3A7}" type="sibTrans" cxnId="{44E824F9-DE39-4700-A3BA-F02D37CDA3ED}">
      <dgm:prSet/>
      <dgm:spPr/>
      <dgm:t>
        <a:bodyPr/>
        <a:lstStyle/>
        <a:p>
          <a:endParaRPr lang="en-US"/>
        </a:p>
      </dgm:t>
    </dgm:pt>
    <dgm:pt modelId="{568A4121-53D1-4E38-985A-8D50BD15CC9F}">
      <dgm:prSet/>
      <dgm:spPr/>
      <dgm:t>
        <a:bodyPr/>
        <a:lstStyle/>
        <a:p>
          <a:r>
            <a:rPr lang="en-US"/>
            <a:t>Establish</a:t>
          </a:r>
        </a:p>
      </dgm:t>
    </dgm:pt>
    <dgm:pt modelId="{2761D12F-959D-4036-BD12-EC61C415AD94}" type="parTrans" cxnId="{AD903825-B833-47F1-BA69-74C1073E8231}">
      <dgm:prSet/>
      <dgm:spPr/>
      <dgm:t>
        <a:bodyPr/>
        <a:lstStyle/>
        <a:p>
          <a:endParaRPr lang="en-US"/>
        </a:p>
      </dgm:t>
    </dgm:pt>
    <dgm:pt modelId="{360920F9-2D44-44EE-99D9-C7EA918B313C}" type="sibTrans" cxnId="{AD903825-B833-47F1-BA69-74C1073E8231}">
      <dgm:prSet/>
      <dgm:spPr/>
      <dgm:t>
        <a:bodyPr/>
        <a:lstStyle/>
        <a:p>
          <a:endParaRPr lang="en-US"/>
        </a:p>
      </dgm:t>
    </dgm:pt>
    <dgm:pt modelId="{17E3C5CD-51B5-4C0E-A226-A77A65939A21}">
      <dgm:prSet/>
      <dgm:spPr/>
      <dgm:t>
        <a:bodyPr/>
        <a:lstStyle/>
        <a:p>
          <a:r>
            <a:rPr lang="en-US"/>
            <a:t>Establish your accountability with the stakeholders</a:t>
          </a:r>
        </a:p>
      </dgm:t>
    </dgm:pt>
    <dgm:pt modelId="{EEEF0F62-2B16-481F-B689-04AA5037CB7F}" type="parTrans" cxnId="{072DEB00-D09C-46DE-8DF3-B2AE83CE97C3}">
      <dgm:prSet/>
      <dgm:spPr/>
      <dgm:t>
        <a:bodyPr/>
        <a:lstStyle/>
        <a:p>
          <a:endParaRPr lang="en-US"/>
        </a:p>
      </dgm:t>
    </dgm:pt>
    <dgm:pt modelId="{6BF9BE0C-DB18-40A2-9747-97911388486B}" type="sibTrans" cxnId="{072DEB00-D09C-46DE-8DF3-B2AE83CE97C3}">
      <dgm:prSet/>
      <dgm:spPr/>
      <dgm:t>
        <a:bodyPr/>
        <a:lstStyle/>
        <a:p>
          <a:endParaRPr lang="en-US"/>
        </a:p>
      </dgm:t>
    </dgm:pt>
    <dgm:pt modelId="{43E3CD9C-CA24-8843-9837-09139271BFDA}" type="pres">
      <dgm:prSet presAssocID="{79F34FD1-186D-4221-97BD-E0CF4DA0E1FC}" presName="Name0" presStyleCnt="0">
        <dgm:presLayoutVars>
          <dgm:dir/>
          <dgm:animLvl val="lvl"/>
          <dgm:resizeHandles val="exact"/>
        </dgm:presLayoutVars>
      </dgm:prSet>
      <dgm:spPr/>
    </dgm:pt>
    <dgm:pt modelId="{34D6418B-9506-D94C-9400-1F46B96C2D50}" type="pres">
      <dgm:prSet presAssocID="{FA6839E3-BB2C-4CC1-AAB5-CB31F9E03F42}" presName="linNode" presStyleCnt="0"/>
      <dgm:spPr/>
    </dgm:pt>
    <dgm:pt modelId="{05DCDE4A-24AC-6B45-AD03-3267D2A72385}" type="pres">
      <dgm:prSet presAssocID="{FA6839E3-BB2C-4CC1-AAB5-CB31F9E03F42}" presName="parentText" presStyleLbl="solidFgAcc1" presStyleIdx="0" presStyleCnt="4">
        <dgm:presLayoutVars>
          <dgm:chMax val="1"/>
          <dgm:bulletEnabled/>
        </dgm:presLayoutVars>
      </dgm:prSet>
      <dgm:spPr/>
    </dgm:pt>
    <dgm:pt modelId="{2D2D295E-0CD0-204E-B1E2-F100664099DA}" type="pres">
      <dgm:prSet presAssocID="{FA6839E3-BB2C-4CC1-AAB5-CB31F9E03F42}" presName="descendantText" presStyleLbl="alignNode1" presStyleIdx="0" presStyleCnt="4">
        <dgm:presLayoutVars>
          <dgm:bulletEnabled/>
        </dgm:presLayoutVars>
      </dgm:prSet>
      <dgm:spPr/>
    </dgm:pt>
    <dgm:pt modelId="{E6C7E765-2E70-D743-924C-AED2176B243D}" type="pres">
      <dgm:prSet presAssocID="{46688D53-7D85-444A-B9E9-1C7802E3902F}" presName="sp" presStyleCnt="0"/>
      <dgm:spPr/>
    </dgm:pt>
    <dgm:pt modelId="{9851736C-5C1A-2E44-A5DC-C03906295DD9}" type="pres">
      <dgm:prSet presAssocID="{E189921B-C1F5-4CC5-AF86-26EB47A0F008}" presName="linNode" presStyleCnt="0"/>
      <dgm:spPr/>
    </dgm:pt>
    <dgm:pt modelId="{06249D01-929F-184F-A705-D3BCE7E7C7CD}" type="pres">
      <dgm:prSet presAssocID="{E189921B-C1F5-4CC5-AF86-26EB47A0F008}" presName="parentText" presStyleLbl="solidFgAcc1" presStyleIdx="1" presStyleCnt="4">
        <dgm:presLayoutVars>
          <dgm:chMax val="1"/>
          <dgm:bulletEnabled/>
        </dgm:presLayoutVars>
      </dgm:prSet>
      <dgm:spPr/>
    </dgm:pt>
    <dgm:pt modelId="{AE579631-DB2C-8E4D-9FB9-22D07F8F588B}" type="pres">
      <dgm:prSet presAssocID="{E189921B-C1F5-4CC5-AF86-26EB47A0F008}" presName="descendantText" presStyleLbl="alignNode1" presStyleIdx="1" presStyleCnt="4">
        <dgm:presLayoutVars>
          <dgm:bulletEnabled/>
        </dgm:presLayoutVars>
      </dgm:prSet>
      <dgm:spPr/>
    </dgm:pt>
    <dgm:pt modelId="{E60D2318-BA2C-3B41-99C7-7EE0C2430376}" type="pres">
      <dgm:prSet presAssocID="{9E7D275F-EA9A-413E-8501-AC958ACDD84D}" presName="sp" presStyleCnt="0"/>
      <dgm:spPr/>
    </dgm:pt>
    <dgm:pt modelId="{5EFDA3A2-6152-BA4E-8DE4-CF7AE0D736ED}" type="pres">
      <dgm:prSet presAssocID="{BF697AB9-84A9-4C1F-B30A-F4FBDE13CD41}" presName="linNode" presStyleCnt="0"/>
      <dgm:spPr/>
    </dgm:pt>
    <dgm:pt modelId="{4A475DC1-85D8-3748-A857-AA959A2B144A}" type="pres">
      <dgm:prSet presAssocID="{BF697AB9-84A9-4C1F-B30A-F4FBDE13CD41}" presName="parentText" presStyleLbl="solidFgAcc1" presStyleIdx="2" presStyleCnt="4">
        <dgm:presLayoutVars>
          <dgm:chMax val="1"/>
          <dgm:bulletEnabled/>
        </dgm:presLayoutVars>
      </dgm:prSet>
      <dgm:spPr/>
    </dgm:pt>
    <dgm:pt modelId="{33ECA875-3E7E-D04D-83D8-59EC902E4638}" type="pres">
      <dgm:prSet presAssocID="{BF697AB9-84A9-4C1F-B30A-F4FBDE13CD41}" presName="descendantText" presStyleLbl="alignNode1" presStyleIdx="2" presStyleCnt="4">
        <dgm:presLayoutVars>
          <dgm:bulletEnabled/>
        </dgm:presLayoutVars>
      </dgm:prSet>
      <dgm:spPr/>
    </dgm:pt>
    <dgm:pt modelId="{8639C007-6E64-AC43-B12B-3231610572C2}" type="pres">
      <dgm:prSet presAssocID="{F56F5433-FE05-424F-BF08-538D9341C8B6}" presName="sp" presStyleCnt="0"/>
      <dgm:spPr/>
    </dgm:pt>
    <dgm:pt modelId="{E6B592EC-ABEC-9346-A1FF-B232EF08A12D}" type="pres">
      <dgm:prSet presAssocID="{568A4121-53D1-4E38-985A-8D50BD15CC9F}" presName="linNode" presStyleCnt="0"/>
      <dgm:spPr/>
    </dgm:pt>
    <dgm:pt modelId="{2AF87BDF-A100-1D4A-A931-67BD5294E025}" type="pres">
      <dgm:prSet presAssocID="{568A4121-53D1-4E38-985A-8D50BD15CC9F}" presName="parentText" presStyleLbl="solidFgAcc1" presStyleIdx="3" presStyleCnt="4">
        <dgm:presLayoutVars>
          <dgm:chMax val="1"/>
          <dgm:bulletEnabled/>
        </dgm:presLayoutVars>
      </dgm:prSet>
      <dgm:spPr/>
    </dgm:pt>
    <dgm:pt modelId="{29FF4745-986C-7C42-81EF-A1B67EAB0303}" type="pres">
      <dgm:prSet presAssocID="{568A4121-53D1-4E38-985A-8D50BD15CC9F}" presName="descendantText" presStyleLbl="alignNode1" presStyleIdx="3" presStyleCnt="4">
        <dgm:presLayoutVars>
          <dgm:bulletEnabled/>
        </dgm:presLayoutVars>
      </dgm:prSet>
      <dgm:spPr/>
    </dgm:pt>
  </dgm:ptLst>
  <dgm:cxnLst>
    <dgm:cxn modelId="{072DEB00-D09C-46DE-8DF3-B2AE83CE97C3}" srcId="{568A4121-53D1-4E38-985A-8D50BD15CC9F}" destId="{17E3C5CD-51B5-4C0E-A226-A77A65939A21}" srcOrd="0" destOrd="0" parTransId="{EEEF0F62-2B16-481F-B689-04AA5037CB7F}" sibTransId="{6BF9BE0C-DB18-40A2-9747-97911388486B}"/>
    <dgm:cxn modelId="{99738811-7032-F34F-9633-F3392ABA97D7}" type="presOf" srcId="{FD983008-B60E-4CE5-9E3A-9175DBFDF19A}" destId="{2D2D295E-0CD0-204E-B1E2-F100664099DA}" srcOrd="0" destOrd="0" presId="urn:microsoft.com/office/officeart/2016/7/layout/VerticalHollowActionList"/>
    <dgm:cxn modelId="{A77CA117-B04C-AD49-9CD1-596A204768A7}" type="presOf" srcId="{BF697AB9-84A9-4C1F-B30A-F4FBDE13CD41}" destId="{4A475DC1-85D8-3748-A857-AA959A2B144A}" srcOrd="0" destOrd="0" presId="urn:microsoft.com/office/officeart/2016/7/layout/VerticalHollowActionList"/>
    <dgm:cxn modelId="{AD903825-B833-47F1-BA69-74C1073E8231}" srcId="{79F34FD1-186D-4221-97BD-E0CF4DA0E1FC}" destId="{568A4121-53D1-4E38-985A-8D50BD15CC9F}" srcOrd="3" destOrd="0" parTransId="{2761D12F-959D-4036-BD12-EC61C415AD94}" sibTransId="{360920F9-2D44-44EE-99D9-C7EA918B313C}"/>
    <dgm:cxn modelId="{A7D5D92A-0CB0-46D1-9594-16C2A898AD70}" srcId="{E189921B-C1F5-4CC5-AF86-26EB47A0F008}" destId="{4197A465-0FA2-4ED1-BEF7-9370074EC08B}" srcOrd="0" destOrd="0" parTransId="{B20CDD8E-A6DF-4E94-8B3D-354FAE75FABD}" sibTransId="{549A4CAE-1F64-46E5-97FB-7B92E8608AD4}"/>
    <dgm:cxn modelId="{24AEC732-FB81-45C1-878F-B789E89F6696}" srcId="{79F34FD1-186D-4221-97BD-E0CF4DA0E1FC}" destId="{E189921B-C1F5-4CC5-AF86-26EB47A0F008}" srcOrd="1" destOrd="0" parTransId="{7190BBF7-9A02-484A-B357-93378ADD79BD}" sibTransId="{9E7D275F-EA9A-413E-8501-AC958ACDD84D}"/>
    <dgm:cxn modelId="{07DE485E-823B-46E0-AC4F-A644FCB60495}" srcId="{FA6839E3-BB2C-4CC1-AAB5-CB31F9E03F42}" destId="{FD983008-B60E-4CE5-9E3A-9175DBFDF19A}" srcOrd="0" destOrd="0" parTransId="{CF04FADE-596F-42F7-B226-D48E0A4979A9}" sibTransId="{C035507A-0260-4B54-B0D2-D677B16E6FF4}"/>
    <dgm:cxn modelId="{658B4248-61D0-0C41-9D3C-E3220131AC6D}" type="presOf" srcId="{E189921B-C1F5-4CC5-AF86-26EB47A0F008}" destId="{06249D01-929F-184F-A705-D3BCE7E7C7CD}" srcOrd="0" destOrd="0" presId="urn:microsoft.com/office/officeart/2016/7/layout/VerticalHollowActionList"/>
    <dgm:cxn modelId="{AE3C836A-E63F-F944-AD67-89872E9611E0}" type="presOf" srcId="{E5AAD18A-6683-410D-A285-DFF121DD0BB8}" destId="{33ECA875-3E7E-D04D-83D8-59EC902E4638}" srcOrd="0" destOrd="0" presId="urn:microsoft.com/office/officeart/2016/7/layout/VerticalHollowActionList"/>
    <dgm:cxn modelId="{361AE04C-7A0E-0D47-B445-D976011F5956}" type="presOf" srcId="{FA6839E3-BB2C-4CC1-AAB5-CB31F9E03F42}" destId="{05DCDE4A-24AC-6B45-AD03-3267D2A72385}" srcOrd="0" destOrd="0" presId="urn:microsoft.com/office/officeart/2016/7/layout/VerticalHollowActionList"/>
    <dgm:cxn modelId="{4FF9626D-1C71-664B-9BD9-A2DAF41E8E37}" type="presOf" srcId="{79F34FD1-186D-4221-97BD-E0CF4DA0E1FC}" destId="{43E3CD9C-CA24-8843-9837-09139271BFDA}" srcOrd="0" destOrd="0" presId="urn:microsoft.com/office/officeart/2016/7/layout/VerticalHollowActionList"/>
    <dgm:cxn modelId="{EDF1A853-2269-4841-9A44-73778FBC592D}" srcId="{79F34FD1-186D-4221-97BD-E0CF4DA0E1FC}" destId="{FA6839E3-BB2C-4CC1-AAB5-CB31F9E03F42}" srcOrd="0" destOrd="0" parTransId="{2BFC1AB4-3B1F-4126-B18A-598C02864CC0}" sibTransId="{46688D53-7D85-444A-B9E9-1C7802E3902F}"/>
    <dgm:cxn modelId="{1A73A58B-DE4B-254B-97CF-4214D7BCEC65}" type="presOf" srcId="{17E3C5CD-51B5-4C0E-A226-A77A65939A21}" destId="{29FF4745-986C-7C42-81EF-A1B67EAB0303}" srcOrd="0" destOrd="0" presId="urn:microsoft.com/office/officeart/2016/7/layout/VerticalHollowActionList"/>
    <dgm:cxn modelId="{AEDE148C-981E-4F06-B5B9-D99E96DA5477}" srcId="{79F34FD1-186D-4221-97BD-E0CF4DA0E1FC}" destId="{BF697AB9-84A9-4C1F-B30A-F4FBDE13CD41}" srcOrd="2" destOrd="0" parTransId="{17F04458-C7BC-4BDB-957C-A581B73ACCDE}" sibTransId="{F56F5433-FE05-424F-BF08-538D9341C8B6}"/>
    <dgm:cxn modelId="{84F032D9-D3CB-1146-B167-CF4DF623AF5F}" type="presOf" srcId="{4197A465-0FA2-4ED1-BEF7-9370074EC08B}" destId="{AE579631-DB2C-8E4D-9FB9-22D07F8F588B}" srcOrd="0" destOrd="0" presId="urn:microsoft.com/office/officeart/2016/7/layout/VerticalHollowActionList"/>
    <dgm:cxn modelId="{B86316E8-29E8-A44B-9FBC-71EFB5CCE60D}" type="presOf" srcId="{568A4121-53D1-4E38-985A-8D50BD15CC9F}" destId="{2AF87BDF-A100-1D4A-A931-67BD5294E025}" srcOrd="0" destOrd="0" presId="urn:microsoft.com/office/officeart/2016/7/layout/VerticalHollowActionList"/>
    <dgm:cxn modelId="{44E824F9-DE39-4700-A3BA-F02D37CDA3ED}" srcId="{BF697AB9-84A9-4C1F-B30A-F4FBDE13CD41}" destId="{E5AAD18A-6683-410D-A285-DFF121DD0BB8}" srcOrd="0" destOrd="0" parTransId="{890076A1-EDA6-4B87-A39A-B4FC8651ED74}" sibTransId="{F0956D40-B0DA-4B95-AD06-42A32E9CA3A7}"/>
    <dgm:cxn modelId="{EDEF7826-B12F-504E-8FBF-E73217B136F5}" type="presParOf" srcId="{43E3CD9C-CA24-8843-9837-09139271BFDA}" destId="{34D6418B-9506-D94C-9400-1F46B96C2D50}" srcOrd="0" destOrd="0" presId="urn:microsoft.com/office/officeart/2016/7/layout/VerticalHollowActionList"/>
    <dgm:cxn modelId="{9827B014-CE40-694C-BCC2-044FFF68A1CB}" type="presParOf" srcId="{34D6418B-9506-D94C-9400-1F46B96C2D50}" destId="{05DCDE4A-24AC-6B45-AD03-3267D2A72385}" srcOrd="0" destOrd="0" presId="urn:microsoft.com/office/officeart/2016/7/layout/VerticalHollowActionList"/>
    <dgm:cxn modelId="{69D24999-FD3C-A240-B248-91856275F6B1}" type="presParOf" srcId="{34D6418B-9506-D94C-9400-1F46B96C2D50}" destId="{2D2D295E-0CD0-204E-B1E2-F100664099DA}" srcOrd="1" destOrd="0" presId="urn:microsoft.com/office/officeart/2016/7/layout/VerticalHollowActionList"/>
    <dgm:cxn modelId="{1EEBD729-D88E-DF40-A093-5D904855E003}" type="presParOf" srcId="{43E3CD9C-CA24-8843-9837-09139271BFDA}" destId="{E6C7E765-2E70-D743-924C-AED2176B243D}" srcOrd="1" destOrd="0" presId="urn:microsoft.com/office/officeart/2016/7/layout/VerticalHollowActionList"/>
    <dgm:cxn modelId="{8472D0D3-672D-994C-A84F-FD985974D2C9}" type="presParOf" srcId="{43E3CD9C-CA24-8843-9837-09139271BFDA}" destId="{9851736C-5C1A-2E44-A5DC-C03906295DD9}" srcOrd="2" destOrd="0" presId="urn:microsoft.com/office/officeart/2016/7/layout/VerticalHollowActionList"/>
    <dgm:cxn modelId="{259D3EA6-566A-B945-A943-93F954BA133E}" type="presParOf" srcId="{9851736C-5C1A-2E44-A5DC-C03906295DD9}" destId="{06249D01-929F-184F-A705-D3BCE7E7C7CD}" srcOrd="0" destOrd="0" presId="urn:microsoft.com/office/officeart/2016/7/layout/VerticalHollowActionList"/>
    <dgm:cxn modelId="{5B3917B4-BA11-B34A-BE9D-7FE870A3F26A}" type="presParOf" srcId="{9851736C-5C1A-2E44-A5DC-C03906295DD9}" destId="{AE579631-DB2C-8E4D-9FB9-22D07F8F588B}" srcOrd="1" destOrd="0" presId="urn:microsoft.com/office/officeart/2016/7/layout/VerticalHollowActionList"/>
    <dgm:cxn modelId="{AFCFB12B-744C-FE46-B72A-CB7992B7CE01}" type="presParOf" srcId="{43E3CD9C-CA24-8843-9837-09139271BFDA}" destId="{E60D2318-BA2C-3B41-99C7-7EE0C2430376}" srcOrd="3" destOrd="0" presId="urn:microsoft.com/office/officeart/2016/7/layout/VerticalHollowActionList"/>
    <dgm:cxn modelId="{B9137CDE-2D54-B94B-A18E-4D7EF9B1E516}" type="presParOf" srcId="{43E3CD9C-CA24-8843-9837-09139271BFDA}" destId="{5EFDA3A2-6152-BA4E-8DE4-CF7AE0D736ED}" srcOrd="4" destOrd="0" presId="urn:microsoft.com/office/officeart/2016/7/layout/VerticalHollowActionList"/>
    <dgm:cxn modelId="{D757780E-FC58-B248-901F-9BDA898638C1}" type="presParOf" srcId="{5EFDA3A2-6152-BA4E-8DE4-CF7AE0D736ED}" destId="{4A475DC1-85D8-3748-A857-AA959A2B144A}" srcOrd="0" destOrd="0" presId="urn:microsoft.com/office/officeart/2016/7/layout/VerticalHollowActionList"/>
    <dgm:cxn modelId="{69A526B4-3288-AA44-83FD-E9C7473842EE}" type="presParOf" srcId="{5EFDA3A2-6152-BA4E-8DE4-CF7AE0D736ED}" destId="{33ECA875-3E7E-D04D-83D8-59EC902E4638}" srcOrd="1" destOrd="0" presId="urn:microsoft.com/office/officeart/2016/7/layout/VerticalHollowActionList"/>
    <dgm:cxn modelId="{958600F6-423B-E94A-8D31-A009130DC789}" type="presParOf" srcId="{43E3CD9C-CA24-8843-9837-09139271BFDA}" destId="{8639C007-6E64-AC43-B12B-3231610572C2}" srcOrd="5" destOrd="0" presId="urn:microsoft.com/office/officeart/2016/7/layout/VerticalHollowActionList"/>
    <dgm:cxn modelId="{211CFC14-7F98-5C49-B524-20AB17BDACF6}" type="presParOf" srcId="{43E3CD9C-CA24-8843-9837-09139271BFDA}" destId="{E6B592EC-ABEC-9346-A1FF-B232EF08A12D}" srcOrd="6" destOrd="0" presId="urn:microsoft.com/office/officeart/2016/7/layout/VerticalHollowActionList"/>
    <dgm:cxn modelId="{40D713CD-A4B8-4E43-8546-E85164DA5825}" type="presParOf" srcId="{E6B592EC-ABEC-9346-A1FF-B232EF08A12D}" destId="{2AF87BDF-A100-1D4A-A931-67BD5294E025}" srcOrd="0" destOrd="0" presId="urn:microsoft.com/office/officeart/2016/7/layout/VerticalHollowActionList"/>
    <dgm:cxn modelId="{D65FD25A-49C6-A64E-9D94-75C864CAB538}" type="presParOf" srcId="{E6B592EC-ABEC-9346-A1FF-B232EF08A12D}" destId="{29FF4745-986C-7C42-81EF-A1B67EAB0303}"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A2314-25FF-49B7-B411-422AA3579609}"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A025856F-E773-420C-9278-686C1E5A3049}">
      <dgm:prSet custT="1"/>
      <dgm:spPr/>
      <dgm:t>
        <a:bodyPr/>
        <a:lstStyle/>
        <a:p>
          <a:r>
            <a:rPr lang="en-US" sz="1800"/>
            <a:t>Determine</a:t>
          </a:r>
        </a:p>
      </dgm:t>
    </dgm:pt>
    <dgm:pt modelId="{8EDD71E9-B9F9-4363-A9DD-B65E6CAB35B0}" type="parTrans" cxnId="{41FA029F-36B0-46F4-8A79-377330BBCBA4}">
      <dgm:prSet/>
      <dgm:spPr/>
      <dgm:t>
        <a:bodyPr/>
        <a:lstStyle/>
        <a:p>
          <a:endParaRPr lang="en-US" sz="2400"/>
        </a:p>
      </dgm:t>
    </dgm:pt>
    <dgm:pt modelId="{BD57D933-6616-4906-999A-359BA7322EDC}" type="sibTrans" cxnId="{41FA029F-36B0-46F4-8A79-377330BBCBA4}">
      <dgm:prSet/>
      <dgm:spPr/>
      <dgm:t>
        <a:bodyPr/>
        <a:lstStyle/>
        <a:p>
          <a:endParaRPr lang="en-US" sz="2400"/>
        </a:p>
      </dgm:t>
    </dgm:pt>
    <dgm:pt modelId="{BEE0DDFA-6872-4380-B5DC-3861DAA341F8}">
      <dgm:prSet custT="1"/>
      <dgm:spPr/>
      <dgm:t>
        <a:bodyPr anchor="ctr"/>
        <a:lstStyle/>
        <a:p>
          <a:r>
            <a:rPr lang="en-US" sz="1800" dirty="0"/>
            <a:t>Determine who will receive evaluation data </a:t>
          </a:r>
        </a:p>
      </dgm:t>
    </dgm:pt>
    <dgm:pt modelId="{421EDE58-AAE5-4D47-95D0-612326B58A96}" type="parTrans" cxnId="{2D22B67A-0A63-44BA-A994-F479F4EFA5FA}">
      <dgm:prSet/>
      <dgm:spPr/>
      <dgm:t>
        <a:bodyPr/>
        <a:lstStyle/>
        <a:p>
          <a:endParaRPr lang="en-US" sz="2400"/>
        </a:p>
      </dgm:t>
    </dgm:pt>
    <dgm:pt modelId="{3AEC22AF-3BDD-458A-A1E2-B445EBD32823}" type="sibTrans" cxnId="{2D22B67A-0A63-44BA-A994-F479F4EFA5FA}">
      <dgm:prSet/>
      <dgm:spPr/>
      <dgm:t>
        <a:bodyPr/>
        <a:lstStyle/>
        <a:p>
          <a:endParaRPr lang="en-US" sz="2400"/>
        </a:p>
      </dgm:t>
    </dgm:pt>
    <dgm:pt modelId="{EDCEEED7-DC06-41B0-99C7-1EC10BFB45A7}">
      <dgm:prSet custT="1"/>
      <dgm:spPr/>
      <dgm:t>
        <a:bodyPr anchor="ctr"/>
        <a:lstStyle/>
        <a:p>
          <a:r>
            <a:rPr lang="en-US" sz="1200"/>
            <a:t>Sponsors? Funders? Community? Stakeholders? Members?</a:t>
          </a:r>
        </a:p>
      </dgm:t>
    </dgm:pt>
    <dgm:pt modelId="{B396874F-29BD-4F45-A978-722C122F5A05}" type="parTrans" cxnId="{659C1E0F-CB91-4503-87F0-F4626266426B}">
      <dgm:prSet/>
      <dgm:spPr/>
      <dgm:t>
        <a:bodyPr/>
        <a:lstStyle/>
        <a:p>
          <a:endParaRPr lang="en-US" sz="2400"/>
        </a:p>
      </dgm:t>
    </dgm:pt>
    <dgm:pt modelId="{C6134170-B98D-4CDD-A02A-38C0A67CF6A3}" type="sibTrans" cxnId="{659C1E0F-CB91-4503-87F0-F4626266426B}">
      <dgm:prSet/>
      <dgm:spPr/>
      <dgm:t>
        <a:bodyPr/>
        <a:lstStyle/>
        <a:p>
          <a:endParaRPr lang="en-US" sz="2400"/>
        </a:p>
      </dgm:t>
    </dgm:pt>
    <dgm:pt modelId="{A5465267-7CF7-4B76-9D7B-B60723FA64EF}">
      <dgm:prSet custT="1"/>
      <dgm:spPr/>
      <dgm:t>
        <a:bodyPr anchor="ctr"/>
        <a:lstStyle/>
        <a:p>
          <a:r>
            <a:rPr lang="en-US" sz="1200" dirty="0"/>
            <a:t>How do you ensure the information will be useful for internal program monitoring purposes? </a:t>
          </a:r>
        </a:p>
      </dgm:t>
    </dgm:pt>
    <dgm:pt modelId="{4396EBF1-3851-4E98-8B31-70783B24E5B8}" type="parTrans" cxnId="{99AD1B68-5F52-4C0C-975B-4C11EEE3A275}">
      <dgm:prSet/>
      <dgm:spPr/>
      <dgm:t>
        <a:bodyPr/>
        <a:lstStyle/>
        <a:p>
          <a:endParaRPr lang="en-US" sz="2400"/>
        </a:p>
      </dgm:t>
    </dgm:pt>
    <dgm:pt modelId="{B84BAC43-2ED7-43F0-A6AC-5FE73199F920}" type="sibTrans" cxnId="{99AD1B68-5F52-4C0C-975B-4C11EEE3A275}">
      <dgm:prSet/>
      <dgm:spPr/>
      <dgm:t>
        <a:bodyPr/>
        <a:lstStyle/>
        <a:p>
          <a:endParaRPr lang="en-US" sz="2400"/>
        </a:p>
      </dgm:t>
    </dgm:pt>
    <dgm:pt modelId="{6FE1F405-CD9F-4893-9C18-DE6A06B0A0D3}">
      <dgm:prSet custT="1"/>
      <dgm:spPr/>
      <dgm:t>
        <a:bodyPr/>
        <a:lstStyle/>
        <a:p>
          <a:r>
            <a:rPr lang="en-US" sz="1800"/>
            <a:t>Map</a:t>
          </a:r>
        </a:p>
      </dgm:t>
    </dgm:pt>
    <dgm:pt modelId="{F4BBB9D8-E9EE-4833-A373-44AD2D5A2512}" type="parTrans" cxnId="{C4CE6953-1FD1-4C90-89B8-C362C02CBF4C}">
      <dgm:prSet/>
      <dgm:spPr/>
      <dgm:t>
        <a:bodyPr/>
        <a:lstStyle/>
        <a:p>
          <a:endParaRPr lang="en-US" sz="2400"/>
        </a:p>
      </dgm:t>
    </dgm:pt>
    <dgm:pt modelId="{4AE3251B-B44F-424B-BBD6-B7EE8B5FFC2B}" type="sibTrans" cxnId="{C4CE6953-1FD1-4C90-89B8-C362C02CBF4C}">
      <dgm:prSet/>
      <dgm:spPr/>
      <dgm:t>
        <a:bodyPr/>
        <a:lstStyle/>
        <a:p>
          <a:endParaRPr lang="en-US" sz="2400"/>
        </a:p>
      </dgm:t>
    </dgm:pt>
    <dgm:pt modelId="{034CAC7D-450F-42DD-922A-45E4E622936D}">
      <dgm:prSet custT="1"/>
      <dgm:spPr/>
      <dgm:t>
        <a:bodyPr/>
        <a:lstStyle/>
        <a:p>
          <a:r>
            <a:rPr lang="en-US" sz="1400"/>
            <a:t>Map your stakeholder engagement work plan</a:t>
          </a:r>
        </a:p>
      </dgm:t>
    </dgm:pt>
    <dgm:pt modelId="{DD8FF7EE-9577-4BF0-81C2-F726BAF53233}" type="parTrans" cxnId="{FAA83295-87AA-49C0-B0FA-1E00C9C9C80C}">
      <dgm:prSet/>
      <dgm:spPr/>
      <dgm:t>
        <a:bodyPr/>
        <a:lstStyle/>
        <a:p>
          <a:endParaRPr lang="en-US" sz="2400"/>
        </a:p>
      </dgm:t>
    </dgm:pt>
    <dgm:pt modelId="{2B30E782-27DA-4AB8-AA5A-7E83ECD8B973}" type="sibTrans" cxnId="{FAA83295-87AA-49C0-B0FA-1E00C9C9C80C}">
      <dgm:prSet/>
      <dgm:spPr/>
      <dgm:t>
        <a:bodyPr/>
        <a:lstStyle/>
        <a:p>
          <a:endParaRPr lang="en-US" sz="2400"/>
        </a:p>
      </dgm:t>
    </dgm:pt>
    <dgm:pt modelId="{1F76D8C3-08C8-43DF-8627-779056089C05}">
      <dgm:prSet custT="1"/>
      <dgm:spPr/>
      <dgm:t>
        <a:bodyPr/>
        <a:lstStyle/>
        <a:p>
          <a:r>
            <a:rPr lang="en-US" sz="1800"/>
            <a:t>Prioritize</a:t>
          </a:r>
        </a:p>
      </dgm:t>
    </dgm:pt>
    <dgm:pt modelId="{315E81DF-5DAC-4652-B50C-323FB5F825F7}" type="parTrans" cxnId="{670FBEED-E662-46B9-819B-03EA4F0A2703}">
      <dgm:prSet/>
      <dgm:spPr/>
      <dgm:t>
        <a:bodyPr/>
        <a:lstStyle/>
        <a:p>
          <a:endParaRPr lang="en-US" sz="2400"/>
        </a:p>
      </dgm:t>
    </dgm:pt>
    <dgm:pt modelId="{B7BC959C-9F9B-4C7C-8026-8372B0304A36}" type="sibTrans" cxnId="{670FBEED-E662-46B9-819B-03EA4F0A2703}">
      <dgm:prSet/>
      <dgm:spPr/>
      <dgm:t>
        <a:bodyPr/>
        <a:lstStyle/>
        <a:p>
          <a:endParaRPr lang="en-US" sz="2400"/>
        </a:p>
      </dgm:t>
    </dgm:pt>
    <dgm:pt modelId="{3B481E1B-060D-492D-B8FA-220DB120B51D}">
      <dgm:prSet custT="1"/>
      <dgm:spPr/>
      <dgm:t>
        <a:bodyPr/>
        <a:lstStyle/>
        <a:p>
          <a:r>
            <a:rPr lang="en-US" sz="1400"/>
            <a:t>Prioritize what to evaluate </a:t>
          </a:r>
        </a:p>
      </dgm:t>
    </dgm:pt>
    <dgm:pt modelId="{8E6BD641-A358-46F3-AD64-D739D0ECEA00}" type="parTrans" cxnId="{05872EC4-F291-41B8-B7B7-EE83B6BC5F2A}">
      <dgm:prSet/>
      <dgm:spPr/>
      <dgm:t>
        <a:bodyPr/>
        <a:lstStyle/>
        <a:p>
          <a:endParaRPr lang="en-US" sz="2400"/>
        </a:p>
      </dgm:t>
    </dgm:pt>
    <dgm:pt modelId="{3900AA90-36DD-490C-92C5-476475284BFD}" type="sibTrans" cxnId="{05872EC4-F291-41B8-B7B7-EE83B6BC5F2A}">
      <dgm:prSet/>
      <dgm:spPr/>
      <dgm:t>
        <a:bodyPr/>
        <a:lstStyle/>
        <a:p>
          <a:endParaRPr lang="en-US" sz="2400"/>
        </a:p>
      </dgm:t>
    </dgm:pt>
    <dgm:pt modelId="{176C7742-15D3-4154-B365-AFB3376DDDD0}">
      <dgm:prSet custT="1"/>
      <dgm:spPr/>
      <dgm:t>
        <a:bodyPr/>
        <a:lstStyle/>
        <a:p>
          <a:r>
            <a:rPr lang="en-US" sz="1800"/>
            <a:t>Select</a:t>
          </a:r>
        </a:p>
      </dgm:t>
    </dgm:pt>
    <dgm:pt modelId="{33724493-1FED-4C9E-8317-CB63B9DB1541}" type="parTrans" cxnId="{443C32D0-72B4-441D-83C9-2AA8909E9042}">
      <dgm:prSet/>
      <dgm:spPr/>
      <dgm:t>
        <a:bodyPr/>
        <a:lstStyle/>
        <a:p>
          <a:endParaRPr lang="en-US" sz="2400"/>
        </a:p>
      </dgm:t>
    </dgm:pt>
    <dgm:pt modelId="{D6481A4F-D4A3-4CA1-BFFF-56D51F33911C}" type="sibTrans" cxnId="{443C32D0-72B4-441D-83C9-2AA8909E9042}">
      <dgm:prSet/>
      <dgm:spPr/>
      <dgm:t>
        <a:bodyPr/>
        <a:lstStyle/>
        <a:p>
          <a:endParaRPr lang="en-US" sz="2400"/>
        </a:p>
      </dgm:t>
    </dgm:pt>
    <dgm:pt modelId="{051D6A99-0D8B-45B1-AD51-A72FE1D68CAB}">
      <dgm:prSet custT="1"/>
      <dgm:spPr/>
      <dgm:t>
        <a:bodyPr/>
        <a:lstStyle/>
        <a:p>
          <a:r>
            <a:rPr lang="en-US" sz="1400"/>
            <a:t>Select indicators </a:t>
          </a:r>
        </a:p>
      </dgm:t>
    </dgm:pt>
    <dgm:pt modelId="{091F09D1-362D-4BBD-BF05-E3A4D3ECE01D}" type="parTrans" cxnId="{29022652-E26F-4E07-B772-A4FA3A84F0C6}">
      <dgm:prSet/>
      <dgm:spPr/>
      <dgm:t>
        <a:bodyPr/>
        <a:lstStyle/>
        <a:p>
          <a:endParaRPr lang="en-US" sz="2400"/>
        </a:p>
      </dgm:t>
    </dgm:pt>
    <dgm:pt modelId="{04BC3A4B-5796-4683-87B9-D614AA96C5F9}" type="sibTrans" cxnId="{29022652-E26F-4E07-B772-A4FA3A84F0C6}">
      <dgm:prSet/>
      <dgm:spPr/>
      <dgm:t>
        <a:bodyPr/>
        <a:lstStyle/>
        <a:p>
          <a:endParaRPr lang="en-US" sz="2400"/>
        </a:p>
      </dgm:t>
    </dgm:pt>
    <dgm:pt modelId="{F8975DBE-2729-4487-938B-6BE27AC75058}">
      <dgm:prSet custT="1"/>
      <dgm:spPr/>
      <dgm:t>
        <a:bodyPr/>
        <a:lstStyle/>
        <a:p>
          <a:r>
            <a:rPr lang="en-US" sz="1800"/>
            <a:t>Decide on</a:t>
          </a:r>
        </a:p>
      </dgm:t>
    </dgm:pt>
    <dgm:pt modelId="{1BA5A7EA-50E4-49AF-B1C5-9749B6484FF6}" type="parTrans" cxnId="{16CF3C36-49A8-4BDD-B4C5-A877475878EC}">
      <dgm:prSet/>
      <dgm:spPr/>
      <dgm:t>
        <a:bodyPr/>
        <a:lstStyle/>
        <a:p>
          <a:endParaRPr lang="en-US" sz="2400"/>
        </a:p>
      </dgm:t>
    </dgm:pt>
    <dgm:pt modelId="{4C955004-90B2-41CF-AF09-13A39CBBDA23}" type="sibTrans" cxnId="{16CF3C36-49A8-4BDD-B4C5-A877475878EC}">
      <dgm:prSet/>
      <dgm:spPr/>
      <dgm:t>
        <a:bodyPr/>
        <a:lstStyle/>
        <a:p>
          <a:endParaRPr lang="en-US" sz="2400"/>
        </a:p>
      </dgm:t>
    </dgm:pt>
    <dgm:pt modelId="{3A929DCC-6A3B-49F0-B381-F6B741D28EA0}">
      <dgm:prSet custT="1"/>
      <dgm:spPr/>
      <dgm:t>
        <a:bodyPr/>
        <a:lstStyle/>
        <a:p>
          <a:r>
            <a:rPr lang="en-US" sz="1400"/>
            <a:t>Decide on an approach to measurement </a:t>
          </a:r>
        </a:p>
      </dgm:t>
    </dgm:pt>
    <dgm:pt modelId="{CCD712EA-E3A3-4134-B215-2BE11627F700}" type="parTrans" cxnId="{B0E80E82-2E74-4E14-8FB4-8BBD12BB4EB8}">
      <dgm:prSet/>
      <dgm:spPr/>
      <dgm:t>
        <a:bodyPr/>
        <a:lstStyle/>
        <a:p>
          <a:endParaRPr lang="en-US" sz="2400"/>
        </a:p>
      </dgm:t>
    </dgm:pt>
    <dgm:pt modelId="{2FD04B34-12CC-48CA-8F22-DFEED0C74DCC}" type="sibTrans" cxnId="{B0E80E82-2E74-4E14-8FB4-8BBD12BB4EB8}">
      <dgm:prSet/>
      <dgm:spPr/>
      <dgm:t>
        <a:bodyPr/>
        <a:lstStyle/>
        <a:p>
          <a:endParaRPr lang="en-US" sz="2400"/>
        </a:p>
      </dgm:t>
    </dgm:pt>
    <dgm:pt modelId="{4F800A0C-7A01-4784-B88A-B786E0759D2D}">
      <dgm:prSet custT="1"/>
      <dgm:spPr/>
      <dgm:t>
        <a:bodyPr/>
        <a:lstStyle/>
        <a:p>
          <a:r>
            <a:rPr lang="en-US" sz="1800"/>
            <a:t>Identify</a:t>
          </a:r>
        </a:p>
      </dgm:t>
    </dgm:pt>
    <dgm:pt modelId="{8162D1C0-18C7-42E3-AB8F-ED1F47B2A8FD}" type="parTrans" cxnId="{F613717F-E923-4608-8313-874ED4F77333}">
      <dgm:prSet/>
      <dgm:spPr/>
      <dgm:t>
        <a:bodyPr/>
        <a:lstStyle/>
        <a:p>
          <a:endParaRPr lang="en-US" sz="2400"/>
        </a:p>
      </dgm:t>
    </dgm:pt>
    <dgm:pt modelId="{9B263246-6910-48E8-A555-92DC0E7BCD9C}" type="sibTrans" cxnId="{F613717F-E923-4608-8313-874ED4F77333}">
      <dgm:prSet/>
      <dgm:spPr/>
      <dgm:t>
        <a:bodyPr/>
        <a:lstStyle/>
        <a:p>
          <a:endParaRPr lang="en-US" sz="2400"/>
        </a:p>
      </dgm:t>
    </dgm:pt>
    <dgm:pt modelId="{A975F104-0916-4226-827A-3F1B0C3E950B}">
      <dgm:prSet custT="1"/>
      <dgm:spPr/>
      <dgm:t>
        <a:bodyPr/>
        <a:lstStyle/>
        <a:p>
          <a:r>
            <a:rPr lang="en-US" sz="1400"/>
            <a:t>Identify data collection methods </a:t>
          </a:r>
        </a:p>
      </dgm:t>
    </dgm:pt>
    <dgm:pt modelId="{5C8EA257-15E5-4210-8FD8-7A3ACC453807}" type="parTrans" cxnId="{80BE0081-AF18-434D-928F-B74E45F7D879}">
      <dgm:prSet/>
      <dgm:spPr/>
      <dgm:t>
        <a:bodyPr/>
        <a:lstStyle/>
        <a:p>
          <a:endParaRPr lang="en-US" sz="2400"/>
        </a:p>
      </dgm:t>
    </dgm:pt>
    <dgm:pt modelId="{2CDF8F6A-4D6B-4B85-B336-490F05CCA927}" type="sibTrans" cxnId="{80BE0081-AF18-434D-928F-B74E45F7D879}">
      <dgm:prSet/>
      <dgm:spPr/>
      <dgm:t>
        <a:bodyPr/>
        <a:lstStyle/>
        <a:p>
          <a:endParaRPr lang="en-US" sz="2400"/>
        </a:p>
      </dgm:t>
    </dgm:pt>
    <dgm:pt modelId="{1EBC03BE-38B4-2544-8B61-68B995A72F5C}" type="pres">
      <dgm:prSet presAssocID="{1FFA2314-25FF-49B7-B411-422AA3579609}" presName="Name0" presStyleCnt="0">
        <dgm:presLayoutVars>
          <dgm:dir/>
          <dgm:animLvl val="lvl"/>
          <dgm:resizeHandles val="exact"/>
        </dgm:presLayoutVars>
      </dgm:prSet>
      <dgm:spPr/>
    </dgm:pt>
    <dgm:pt modelId="{9DB7F650-56C2-644F-B15D-F77A8AEDB1E3}" type="pres">
      <dgm:prSet presAssocID="{A025856F-E773-420C-9278-686C1E5A3049}" presName="linNode" presStyleCnt="0"/>
      <dgm:spPr/>
    </dgm:pt>
    <dgm:pt modelId="{29056291-C238-5A4B-9C60-5F74D4638611}" type="pres">
      <dgm:prSet presAssocID="{A025856F-E773-420C-9278-686C1E5A3049}" presName="parentText" presStyleLbl="solidFgAcc1" presStyleIdx="0" presStyleCnt="6">
        <dgm:presLayoutVars>
          <dgm:chMax val="1"/>
          <dgm:bulletEnabled/>
        </dgm:presLayoutVars>
      </dgm:prSet>
      <dgm:spPr/>
    </dgm:pt>
    <dgm:pt modelId="{C5943E57-D451-A74B-8991-18D87B8EC811}" type="pres">
      <dgm:prSet presAssocID="{A025856F-E773-420C-9278-686C1E5A3049}" presName="descendantText" presStyleLbl="alignNode1" presStyleIdx="0" presStyleCnt="6">
        <dgm:presLayoutVars>
          <dgm:bulletEnabled/>
        </dgm:presLayoutVars>
      </dgm:prSet>
      <dgm:spPr/>
    </dgm:pt>
    <dgm:pt modelId="{5FD44F44-9F3B-B349-B884-EAB7B51C2C9E}" type="pres">
      <dgm:prSet presAssocID="{BD57D933-6616-4906-999A-359BA7322EDC}" presName="sp" presStyleCnt="0"/>
      <dgm:spPr/>
    </dgm:pt>
    <dgm:pt modelId="{5F41E0D0-84A8-8949-9B48-5C831BBC3668}" type="pres">
      <dgm:prSet presAssocID="{6FE1F405-CD9F-4893-9C18-DE6A06B0A0D3}" presName="linNode" presStyleCnt="0"/>
      <dgm:spPr/>
    </dgm:pt>
    <dgm:pt modelId="{83A1B947-578D-C34D-B00C-95EFC48DFABD}" type="pres">
      <dgm:prSet presAssocID="{6FE1F405-CD9F-4893-9C18-DE6A06B0A0D3}" presName="parentText" presStyleLbl="solidFgAcc1" presStyleIdx="1" presStyleCnt="6">
        <dgm:presLayoutVars>
          <dgm:chMax val="1"/>
          <dgm:bulletEnabled/>
        </dgm:presLayoutVars>
      </dgm:prSet>
      <dgm:spPr/>
    </dgm:pt>
    <dgm:pt modelId="{D0B5996B-C4A5-D94D-9F49-E615AA88DA83}" type="pres">
      <dgm:prSet presAssocID="{6FE1F405-CD9F-4893-9C18-DE6A06B0A0D3}" presName="descendantText" presStyleLbl="alignNode1" presStyleIdx="1" presStyleCnt="6">
        <dgm:presLayoutVars>
          <dgm:bulletEnabled/>
        </dgm:presLayoutVars>
      </dgm:prSet>
      <dgm:spPr/>
    </dgm:pt>
    <dgm:pt modelId="{14602142-598D-5A4A-9C30-C64D82FB8938}" type="pres">
      <dgm:prSet presAssocID="{4AE3251B-B44F-424B-BBD6-B7EE8B5FFC2B}" presName="sp" presStyleCnt="0"/>
      <dgm:spPr/>
    </dgm:pt>
    <dgm:pt modelId="{F2C079EF-F791-E04E-9083-A212891D62F0}" type="pres">
      <dgm:prSet presAssocID="{1F76D8C3-08C8-43DF-8627-779056089C05}" presName="linNode" presStyleCnt="0"/>
      <dgm:spPr/>
    </dgm:pt>
    <dgm:pt modelId="{A4E63A65-90BD-A147-BE3F-0102DB8361C4}" type="pres">
      <dgm:prSet presAssocID="{1F76D8C3-08C8-43DF-8627-779056089C05}" presName="parentText" presStyleLbl="solidFgAcc1" presStyleIdx="2" presStyleCnt="6">
        <dgm:presLayoutVars>
          <dgm:chMax val="1"/>
          <dgm:bulletEnabled/>
        </dgm:presLayoutVars>
      </dgm:prSet>
      <dgm:spPr/>
    </dgm:pt>
    <dgm:pt modelId="{7A73C583-D0A0-6F43-A6A0-F1384A539555}" type="pres">
      <dgm:prSet presAssocID="{1F76D8C3-08C8-43DF-8627-779056089C05}" presName="descendantText" presStyleLbl="alignNode1" presStyleIdx="2" presStyleCnt="6">
        <dgm:presLayoutVars>
          <dgm:bulletEnabled/>
        </dgm:presLayoutVars>
      </dgm:prSet>
      <dgm:spPr/>
    </dgm:pt>
    <dgm:pt modelId="{6F0D415E-7428-5745-A1B9-6C140B254D15}" type="pres">
      <dgm:prSet presAssocID="{B7BC959C-9F9B-4C7C-8026-8372B0304A36}" presName="sp" presStyleCnt="0"/>
      <dgm:spPr/>
    </dgm:pt>
    <dgm:pt modelId="{ED474DB2-002F-334C-BE82-3D02969A8082}" type="pres">
      <dgm:prSet presAssocID="{176C7742-15D3-4154-B365-AFB3376DDDD0}" presName="linNode" presStyleCnt="0"/>
      <dgm:spPr/>
    </dgm:pt>
    <dgm:pt modelId="{F19DD749-6DE6-4F48-858A-30C261797F9C}" type="pres">
      <dgm:prSet presAssocID="{176C7742-15D3-4154-B365-AFB3376DDDD0}" presName="parentText" presStyleLbl="solidFgAcc1" presStyleIdx="3" presStyleCnt="6">
        <dgm:presLayoutVars>
          <dgm:chMax val="1"/>
          <dgm:bulletEnabled/>
        </dgm:presLayoutVars>
      </dgm:prSet>
      <dgm:spPr/>
    </dgm:pt>
    <dgm:pt modelId="{7CB6E83B-0946-CA4E-A4C7-FB27E82691E4}" type="pres">
      <dgm:prSet presAssocID="{176C7742-15D3-4154-B365-AFB3376DDDD0}" presName="descendantText" presStyleLbl="alignNode1" presStyleIdx="3" presStyleCnt="6">
        <dgm:presLayoutVars>
          <dgm:bulletEnabled/>
        </dgm:presLayoutVars>
      </dgm:prSet>
      <dgm:spPr/>
    </dgm:pt>
    <dgm:pt modelId="{69C56F1D-AE31-9E49-93DF-C9387105BD73}" type="pres">
      <dgm:prSet presAssocID="{D6481A4F-D4A3-4CA1-BFFF-56D51F33911C}" presName="sp" presStyleCnt="0"/>
      <dgm:spPr/>
    </dgm:pt>
    <dgm:pt modelId="{2E97843E-D91E-4446-8B6C-10D6F892F575}" type="pres">
      <dgm:prSet presAssocID="{F8975DBE-2729-4487-938B-6BE27AC75058}" presName="linNode" presStyleCnt="0"/>
      <dgm:spPr/>
    </dgm:pt>
    <dgm:pt modelId="{1DDB938B-B347-1E45-9EB1-25236BBFB40C}" type="pres">
      <dgm:prSet presAssocID="{F8975DBE-2729-4487-938B-6BE27AC75058}" presName="parentText" presStyleLbl="solidFgAcc1" presStyleIdx="4" presStyleCnt="6">
        <dgm:presLayoutVars>
          <dgm:chMax val="1"/>
          <dgm:bulletEnabled/>
        </dgm:presLayoutVars>
      </dgm:prSet>
      <dgm:spPr/>
    </dgm:pt>
    <dgm:pt modelId="{165A58B5-5CA2-EB49-A378-C79D41ED0776}" type="pres">
      <dgm:prSet presAssocID="{F8975DBE-2729-4487-938B-6BE27AC75058}" presName="descendantText" presStyleLbl="alignNode1" presStyleIdx="4" presStyleCnt="6">
        <dgm:presLayoutVars>
          <dgm:bulletEnabled/>
        </dgm:presLayoutVars>
      </dgm:prSet>
      <dgm:spPr/>
    </dgm:pt>
    <dgm:pt modelId="{048D2120-9D8F-2040-95F8-9A3AFEAFA1EF}" type="pres">
      <dgm:prSet presAssocID="{4C955004-90B2-41CF-AF09-13A39CBBDA23}" presName="sp" presStyleCnt="0"/>
      <dgm:spPr/>
    </dgm:pt>
    <dgm:pt modelId="{87827530-77FD-B44F-BA2A-84CEE1D1D7D1}" type="pres">
      <dgm:prSet presAssocID="{4F800A0C-7A01-4784-B88A-B786E0759D2D}" presName="linNode" presStyleCnt="0"/>
      <dgm:spPr/>
    </dgm:pt>
    <dgm:pt modelId="{7A7BAA03-030F-DD4E-B4C8-2B3BC7A9B6C2}" type="pres">
      <dgm:prSet presAssocID="{4F800A0C-7A01-4784-B88A-B786E0759D2D}" presName="parentText" presStyleLbl="solidFgAcc1" presStyleIdx="5" presStyleCnt="6">
        <dgm:presLayoutVars>
          <dgm:chMax val="1"/>
          <dgm:bulletEnabled/>
        </dgm:presLayoutVars>
      </dgm:prSet>
      <dgm:spPr/>
    </dgm:pt>
    <dgm:pt modelId="{AB1DB87E-010D-B74D-B8C0-765574A7000C}" type="pres">
      <dgm:prSet presAssocID="{4F800A0C-7A01-4784-B88A-B786E0759D2D}" presName="descendantText" presStyleLbl="alignNode1" presStyleIdx="5" presStyleCnt="6">
        <dgm:presLayoutVars>
          <dgm:bulletEnabled/>
        </dgm:presLayoutVars>
      </dgm:prSet>
      <dgm:spPr/>
    </dgm:pt>
  </dgm:ptLst>
  <dgm:cxnLst>
    <dgm:cxn modelId="{9D48E705-4AC5-BC41-8BAD-06041BE9766B}" type="presOf" srcId="{1FFA2314-25FF-49B7-B411-422AA3579609}" destId="{1EBC03BE-38B4-2544-8B61-68B995A72F5C}" srcOrd="0" destOrd="0" presId="urn:microsoft.com/office/officeart/2016/7/layout/VerticalHollowActionList"/>
    <dgm:cxn modelId="{659C1E0F-CB91-4503-87F0-F4626266426B}" srcId="{BEE0DDFA-6872-4380-B5DC-3861DAA341F8}" destId="{EDCEEED7-DC06-41B0-99C7-1EC10BFB45A7}" srcOrd="0" destOrd="0" parTransId="{B396874F-29BD-4F45-A978-722C122F5A05}" sibTransId="{C6134170-B98D-4CDD-A02A-38C0A67CF6A3}"/>
    <dgm:cxn modelId="{FC4FA527-5534-6047-B3B3-CF91508CE320}" type="presOf" srcId="{A975F104-0916-4226-827A-3F1B0C3E950B}" destId="{AB1DB87E-010D-B74D-B8C0-765574A7000C}" srcOrd="0" destOrd="0" presId="urn:microsoft.com/office/officeart/2016/7/layout/VerticalHollowActionList"/>
    <dgm:cxn modelId="{6D858630-1744-EF42-B256-F0C75F85479B}" type="presOf" srcId="{1F76D8C3-08C8-43DF-8627-779056089C05}" destId="{A4E63A65-90BD-A147-BE3F-0102DB8361C4}" srcOrd="0" destOrd="0" presId="urn:microsoft.com/office/officeart/2016/7/layout/VerticalHollowActionList"/>
    <dgm:cxn modelId="{3E9A4F34-DF8E-0441-859A-A34439441E77}" type="presOf" srcId="{4F800A0C-7A01-4784-B88A-B786E0759D2D}" destId="{7A7BAA03-030F-DD4E-B4C8-2B3BC7A9B6C2}" srcOrd="0" destOrd="0" presId="urn:microsoft.com/office/officeart/2016/7/layout/VerticalHollowActionList"/>
    <dgm:cxn modelId="{16CF3C36-49A8-4BDD-B4C5-A877475878EC}" srcId="{1FFA2314-25FF-49B7-B411-422AA3579609}" destId="{F8975DBE-2729-4487-938B-6BE27AC75058}" srcOrd="4" destOrd="0" parTransId="{1BA5A7EA-50E4-49AF-B1C5-9749B6484FF6}" sibTransId="{4C955004-90B2-41CF-AF09-13A39CBBDA23}"/>
    <dgm:cxn modelId="{9D5D185C-4650-1844-BD1B-4E96D801607E}" type="presOf" srcId="{3B481E1B-060D-492D-B8FA-220DB120B51D}" destId="{7A73C583-D0A0-6F43-A6A0-F1384A539555}" srcOrd="0" destOrd="0" presId="urn:microsoft.com/office/officeart/2016/7/layout/VerticalHollowActionList"/>
    <dgm:cxn modelId="{FA610E5E-1674-8C47-8279-D2B46ECA147D}" type="presOf" srcId="{F8975DBE-2729-4487-938B-6BE27AC75058}" destId="{1DDB938B-B347-1E45-9EB1-25236BBFB40C}" srcOrd="0" destOrd="0" presId="urn:microsoft.com/office/officeart/2016/7/layout/VerticalHollowActionList"/>
    <dgm:cxn modelId="{99AD1B68-5F52-4C0C-975B-4C11EEE3A275}" srcId="{BEE0DDFA-6872-4380-B5DC-3861DAA341F8}" destId="{A5465267-7CF7-4B76-9D7B-B60723FA64EF}" srcOrd="1" destOrd="0" parTransId="{4396EBF1-3851-4E98-8B31-70783B24E5B8}" sibTransId="{B84BAC43-2ED7-43F0-A6AC-5FE73199F920}"/>
    <dgm:cxn modelId="{D1186D69-7A26-E74E-AFD9-096DC2452885}" type="presOf" srcId="{6FE1F405-CD9F-4893-9C18-DE6A06B0A0D3}" destId="{83A1B947-578D-C34D-B00C-95EFC48DFABD}" srcOrd="0" destOrd="0" presId="urn:microsoft.com/office/officeart/2016/7/layout/VerticalHollowActionList"/>
    <dgm:cxn modelId="{29022652-E26F-4E07-B772-A4FA3A84F0C6}" srcId="{176C7742-15D3-4154-B365-AFB3376DDDD0}" destId="{051D6A99-0D8B-45B1-AD51-A72FE1D68CAB}" srcOrd="0" destOrd="0" parTransId="{091F09D1-362D-4BBD-BF05-E3A4D3ECE01D}" sibTransId="{04BC3A4B-5796-4683-87B9-D614AA96C5F9}"/>
    <dgm:cxn modelId="{C4CE6953-1FD1-4C90-89B8-C362C02CBF4C}" srcId="{1FFA2314-25FF-49B7-B411-422AA3579609}" destId="{6FE1F405-CD9F-4893-9C18-DE6A06B0A0D3}" srcOrd="1" destOrd="0" parTransId="{F4BBB9D8-E9EE-4833-A373-44AD2D5A2512}" sibTransId="{4AE3251B-B44F-424B-BBD6-B7EE8B5FFC2B}"/>
    <dgm:cxn modelId="{0C970C75-8A86-6441-A12C-7D3B1AE0C98B}" type="presOf" srcId="{051D6A99-0D8B-45B1-AD51-A72FE1D68CAB}" destId="{7CB6E83B-0946-CA4E-A4C7-FB27E82691E4}" srcOrd="0" destOrd="0" presId="urn:microsoft.com/office/officeart/2016/7/layout/VerticalHollowActionList"/>
    <dgm:cxn modelId="{BD001E76-BEAE-E846-9C92-416B692D5EE2}" type="presOf" srcId="{A5465267-7CF7-4B76-9D7B-B60723FA64EF}" destId="{C5943E57-D451-A74B-8991-18D87B8EC811}" srcOrd="0" destOrd="2" presId="urn:microsoft.com/office/officeart/2016/7/layout/VerticalHollowActionList"/>
    <dgm:cxn modelId="{2D22B67A-0A63-44BA-A994-F479F4EFA5FA}" srcId="{A025856F-E773-420C-9278-686C1E5A3049}" destId="{BEE0DDFA-6872-4380-B5DC-3861DAA341F8}" srcOrd="0" destOrd="0" parTransId="{421EDE58-AAE5-4D47-95D0-612326B58A96}" sibTransId="{3AEC22AF-3BDD-458A-A1E2-B445EBD32823}"/>
    <dgm:cxn modelId="{F613717F-E923-4608-8313-874ED4F77333}" srcId="{1FFA2314-25FF-49B7-B411-422AA3579609}" destId="{4F800A0C-7A01-4784-B88A-B786E0759D2D}" srcOrd="5" destOrd="0" parTransId="{8162D1C0-18C7-42E3-AB8F-ED1F47B2A8FD}" sibTransId="{9B263246-6910-48E8-A555-92DC0E7BCD9C}"/>
    <dgm:cxn modelId="{80BE0081-AF18-434D-928F-B74E45F7D879}" srcId="{4F800A0C-7A01-4784-B88A-B786E0759D2D}" destId="{A975F104-0916-4226-827A-3F1B0C3E950B}" srcOrd="0" destOrd="0" parTransId="{5C8EA257-15E5-4210-8FD8-7A3ACC453807}" sibTransId="{2CDF8F6A-4D6B-4B85-B336-490F05CCA927}"/>
    <dgm:cxn modelId="{B0E80E82-2E74-4E14-8FB4-8BBD12BB4EB8}" srcId="{F8975DBE-2729-4487-938B-6BE27AC75058}" destId="{3A929DCC-6A3B-49F0-B381-F6B741D28EA0}" srcOrd="0" destOrd="0" parTransId="{CCD712EA-E3A3-4134-B215-2BE11627F700}" sibTransId="{2FD04B34-12CC-48CA-8F22-DFEED0C74DCC}"/>
    <dgm:cxn modelId="{FAA83295-87AA-49C0-B0FA-1E00C9C9C80C}" srcId="{6FE1F405-CD9F-4893-9C18-DE6A06B0A0D3}" destId="{034CAC7D-450F-42DD-922A-45E4E622936D}" srcOrd="0" destOrd="0" parTransId="{DD8FF7EE-9577-4BF0-81C2-F726BAF53233}" sibTransId="{2B30E782-27DA-4AB8-AA5A-7E83ECD8B973}"/>
    <dgm:cxn modelId="{ED1DFE95-3DF6-474B-A0C9-A3FFBC392FA1}" type="presOf" srcId="{BEE0DDFA-6872-4380-B5DC-3861DAA341F8}" destId="{C5943E57-D451-A74B-8991-18D87B8EC811}" srcOrd="0" destOrd="0" presId="urn:microsoft.com/office/officeart/2016/7/layout/VerticalHollowActionList"/>
    <dgm:cxn modelId="{50420898-D424-7846-812D-D1D4BC081555}" type="presOf" srcId="{3A929DCC-6A3B-49F0-B381-F6B741D28EA0}" destId="{165A58B5-5CA2-EB49-A378-C79D41ED0776}" srcOrd="0" destOrd="0" presId="urn:microsoft.com/office/officeart/2016/7/layout/VerticalHollowActionList"/>
    <dgm:cxn modelId="{41FA029F-36B0-46F4-8A79-377330BBCBA4}" srcId="{1FFA2314-25FF-49B7-B411-422AA3579609}" destId="{A025856F-E773-420C-9278-686C1E5A3049}" srcOrd="0" destOrd="0" parTransId="{8EDD71E9-B9F9-4363-A9DD-B65E6CAB35B0}" sibTransId="{BD57D933-6616-4906-999A-359BA7322EDC}"/>
    <dgm:cxn modelId="{05872EC4-F291-41B8-B7B7-EE83B6BC5F2A}" srcId="{1F76D8C3-08C8-43DF-8627-779056089C05}" destId="{3B481E1B-060D-492D-B8FA-220DB120B51D}" srcOrd="0" destOrd="0" parTransId="{8E6BD641-A358-46F3-AD64-D739D0ECEA00}" sibTransId="{3900AA90-36DD-490C-92C5-476475284BFD}"/>
    <dgm:cxn modelId="{B787A8C5-2141-4F40-AA08-19BABAF3300C}" type="presOf" srcId="{176C7742-15D3-4154-B365-AFB3376DDDD0}" destId="{F19DD749-6DE6-4F48-858A-30C261797F9C}" srcOrd="0" destOrd="0" presId="urn:microsoft.com/office/officeart/2016/7/layout/VerticalHollowActionList"/>
    <dgm:cxn modelId="{0EEF65CD-6B90-3743-9A32-99C7987ED38C}" type="presOf" srcId="{A025856F-E773-420C-9278-686C1E5A3049}" destId="{29056291-C238-5A4B-9C60-5F74D4638611}" srcOrd="0" destOrd="0" presId="urn:microsoft.com/office/officeart/2016/7/layout/VerticalHollowActionList"/>
    <dgm:cxn modelId="{443C32D0-72B4-441D-83C9-2AA8909E9042}" srcId="{1FFA2314-25FF-49B7-B411-422AA3579609}" destId="{176C7742-15D3-4154-B365-AFB3376DDDD0}" srcOrd="3" destOrd="0" parTransId="{33724493-1FED-4C9E-8317-CB63B9DB1541}" sibTransId="{D6481A4F-D4A3-4CA1-BFFF-56D51F33911C}"/>
    <dgm:cxn modelId="{F0517ED8-D9A3-6A40-AADB-C307224C6C30}" type="presOf" srcId="{034CAC7D-450F-42DD-922A-45E4E622936D}" destId="{D0B5996B-C4A5-D94D-9F49-E615AA88DA83}" srcOrd="0" destOrd="0" presId="urn:microsoft.com/office/officeart/2016/7/layout/VerticalHollowActionList"/>
    <dgm:cxn modelId="{9C1DE8E8-8A1F-3D44-8D43-4A5C757C4554}" type="presOf" srcId="{EDCEEED7-DC06-41B0-99C7-1EC10BFB45A7}" destId="{C5943E57-D451-A74B-8991-18D87B8EC811}" srcOrd="0" destOrd="1" presId="urn:microsoft.com/office/officeart/2016/7/layout/VerticalHollowActionList"/>
    <dgm:cxn modelId="{670FBEED-E662-46B9-819B-03EA4F0A2703}" srcId="{1FFA2314-25FF-49B7-B411-422AA3579609}" destId="{1F76D8C3-08C8-43DF-8627-779056089C05}" srcOrd="2" destOrd="0" parTransId="{315E81DF-5DAC-4652-B50C-323FB5F825F7}" sibTransId="{B7BC959C-9F9B-4C7C-8026-8372B0304A36}"/>
    <dgm:cxn modelId="{3CC90959-C01E-4D4E-960C-88B1104C37B6}" type="presParOf" srcId="{1EBC03BE-38B4-2544-8B61-68B995A72F5C}" destId="{9DB7F650-56C2-644F-B15D-F77A8AEDB1E3}" srcOrd="0" destOrd="0" presId="urn:microsoft.com/office/officeart/2016/7/layout/VerticalHollowActionList"/>
    <dgm:cxn modelId="{5D7D70EE-FD01-BF4B-9068-31F2326C8F17}" type="presParOf" srcId="{9DB7F650-56C2-644F-B15D-F77A8AEDB1E3}" destId="{29056291-C238-5A4B-9C60-5F74D4638611}" srcOrd="0" destOrd="0" presId="urn:microsoft.com/office/officeart/2016/7/layout/VerticalHollowActionList"/>
    <dgm:cxn modelId="{DD7A1EB6-E72D-5F4E-9BB3-6DD05610A8EB}" type="presParOf" srcId="{9DB7F650-56C2-644F-B15D-F77A8AEDB1E3}" destId="{C5943E57-D451-A74B-8991-18D87B8EC811}" srcOrd="1" destOrd="0" presId="urn:microsoft.com/office/officeart/2016/7/layout/VerticalHollowActionList"/>
    <dgm:cxn modelId="{416108C4-87E1-BA48-ABDA-28BC4E0F133F}" type="presParOf" srcId="{1EBC03BE-38B4-2544-8B61-68B995A72F5C}" destId="{5FD44F44-9F3B-B349-B884-EAB7B51C2C9E}" srcOrd="1" destOrd="0" presId="urn:microsoft.com/office/officeart/2016/7/layout/VerticalHollowActionList"/>
    <dgm:cxn modelId="{0DFC7573-E611-5E42-82F8-58955499AC9D}" type="presParOf" srcId="{1EBC03BE-38B4-2544-8B61-68B995A72F5C}" destId="{5F41E0D0-84A8-8949-9B48-5C831BBC3668}" srcOrd="2" destOrd="0" presId="urn:microsoft.com/office/officeart/2016/7/layout/VerticalHollowActionList"/>
    <dgm:cxn modelId="{6D8A6DF8-243F-AB4B-B889-065881DF284E}" type="presParOf" srcId="{5F41E0D0-84A8-8949-9B48-5C831BBC3668}" destId="{83A1B947-578D-C34D-B00C-95EFC48DFABD}" srcOrd="0" destOrd="0" presId="urn:microsoft.com/office/officeart/2016/7/layout/VerticalHollowActionList"/>
    <dgm:cxn modelId="{34FAC934-0739-9042-A331-284D2F99CFBF}" type="presParOf" srcId="{5F41E0D0-84A8-8949-9B48-5C831BBC3668}" destId="{D0B5996B-C4A5-D94D-9F49-E615AA88DA83}" srcOrd="1" destOrd="0" presId="urn:microsoft.com/office/officeart/2016/7/layout/VerticalHollowActionList"/>
    <dgm:cxn modelId="{7021D0F4-2745-7242-97C5-9EE2146D50B8}" type="presParOf" srcId="{1EBC03BE-38B4-2544-8B61-68B995A72F5C}" destId="{14602142-598D-5A4A-9C30-C64D82FB8938}" srcOrd="3" destOrd="0" presId="urn:microsoft.com/office/officeart/2016/7/layout/VerticalHollowActionList"/>
    <dgm:cxn modelId="{4744C3BE-05C7-A845-9F11-340CA2258D39}" type="presParOf" srcId="{1EBC03BE-38B4-2544-8B61-68B995A72F5C}" destId="{F2C079EF-F791-E04E-9083-A212891D62F0}" srcOrd="4" destOrd="0" presId="urn:microsoft.com/office/officeart/2016/7/layout/VerticalHollowActionList"/>
    <dgm:cxn modelId="{A6430624-BC1A-0A47-9546-2F8D86DC70C7}" type="presParOf" srcId="{F2C079EF-F791-E04E-9083-A212891D62F0}" destId="{A4E63A65-90BD-A147-BE3F-0102DB8361C4}" srcOrd="0" destOrd="0" presId="urn:microsoft.com/office/officeart/2016/7/layout/VerticalHollowActionList"/>
    <dgm:cxn modelId="{9133931B-7463-8748-8808-04B1990A5817}" type="presParOf" srcId="{F2C079EF-F791-E04E-9083-A212891D62F0}" destId="{7A73C583-D0A0-6F43-A6A0-F1384A539555}" srcOrd="1" destOrd="0" presId="urn:microsoft.com/office/officeart/2016/7/layout/VerticalHollowActionList"/>
    <dgm:cxn modelId="{480C4D3D-E295-2242-B88A-73E7B3C0DA0D}" type="presParOf" srcId="{1EBC03BE-38B4-2544-8B61-68B995A72F5C}" destId="{6F0D415E-7428-5745-A1B9-6C140B254D15}" srcOrd="5" destOrd="0" presId="urn:microsoft.com/office/officeart/2016/7/layout/VerticalHollowActionList"/>
    <dgm:cxn modelId="{23787E63-4405-AD4A-A4B0-BDCB7FE65C1C}" type="presParOf" srcId="{1EBC03BE-38B4-2544-8B61-68B995A72F5C}" destId="{ED474DB2-002F-334C-BE82-3D02969A8082}" srcOrd="6" destOrd="0" presId="urn:microsoft.com/office/officeart/2016/7/layout/VerticalHollowActionList"/>
    <dgm:cxn modelId="{8E9587DC-BEE5-6B4C-BFEC-25CF1321359E}" type="presParOf" srcId="{ED474DB2-002F-334C-BE82-3D02969A8082}" destId="{F19DD749-6DE6-4F48-858A-30C261797F9C}" srcOrd="0" destOrd="0" presId="urn:microsoft.com/office/officeart/2016/7/layout/VerticalHollowActionList"/>
    <dgm:cxn modelId="{C4EFC593-4F66-034A-B2E5-FC5A71480A6B}" type="presParOf" srcId="{ED474DB2-002F-334C-BE82-3D02969A8082}" destId="{7CB6E83B-0946-CA4E-A4C7-FB27E82691E4}" srcOrd="1" destOrd="0" presId="urn:microsoft.com/office/officeart/2016/7/layout/VerticalHollowActionList"/>
    <dgm:cxn modelId="{EEC5D49D-EAA8-AB47-98B6-20D4E0F187BC}" type="presParOf" srcId="{1EBC03BE-38B4-2544-8B61-68B995A72F5C}" destId="{69C56F1D-AE31-9E49-93DF-C9387105BD73}" srcOrd="7" destOrd="0" presId="urn:microsoft.com/office/officeart/2016/7/layout/VerticalHollowActionList"/>
    <dgm:cxn modelId="{B30BC73E-C40E-2E43-8353-44C06260FDAD}" type="presParOf" srcId="{1EBC03BE-38B4-2544-8B61-68B995A72F5C}" destId="{2E97843E-D91E-4446-8B6C-10D6F892F575}" srcOrd="8" destOrd="0" presId="urn:microsoft.com/office/officeart/2016/7/layout/VerticalHollowActionList"/>
    <dgm:cxn modelId="{949F5710-0D3A-D742-B4F3-0E86C58066C6}" type="presParOf" srcId="{2E97843E-D91E-4446-8B6C-10D6F892F575}" destId="{1DDB938B-B347-1E45-9EB1-25236BBFB40C}" srcOrd="0" destOrd="0" presId="urn:microsoft.com/office/officeart/2016/7/layout/VerticalHollowActionList"/>
    <dgm:cxn modelId="{500319B4-6C74-6042-92EA-C3D5441327C5}" type="presParOf" srcId="{2E97843E-D91E-4446-8B6C-10D6F892F575}" destId="{165A58B5-5CA2-EB49-A378-C79D41ED0776}" srcOrd="1" destOrd="0" presId="urn:microsoft.com/office/officeart/2016/7/layout/VerticalHollowActionList"/>
    <dgm:cxn modelId="{024E9D20-2E48-3848-83FE-8E90C613F8BA}" type="presParOf" srcId="{1EBC03BE-38B4-2544-8B61-68B995A72F5C}" destId="{048D2120-9D8F-2040-95F8-9A3AFEAFA1EF}" srcOrd="9" destOrd="0" presId="urn:microsoft.com/office/officeart/2016/7/layout/VerticalHollowActionList"/>
    <dgm:cxn modelId="{F2D88592-C1F5-2940-A86B-4C3AD6F58E31}" type="presParOf" srcId="{1EBC03BE-38B4-2544-8B61-68B995A72F5C}" destId="{87827530-77FD-B44F-BA2A-84CEE1D1D7D1}" srcOrd="10" destOrd="0" presId="urn:microsoft.com/office/officeart/2016/7/layout/VerticalHollowActionList"/>
    <dgm:cxn modelId="{6226B527-1E4A-5144-A523-3BA2A4308659}" type="presParOf" srcId="{87827530-77FD-B44F-BA2A-84CEE1D1D7D1}" destId="{7A7BAA03-030F-DD4E-B4C8-2B3BC7A9B6C2}" srcOrd="0" destOrd="0" presId="urn:microsoft.com/office/officeart/2016/7/layout/VerticalHollowActionList"/>
    <dgm:cxn modelId="{65DEBD98-21D4-7340-A6EB-06FAC9C21E18}" type="presParOf" srcId="{87827530-77FD-B44F-BA2A-84CEE1D1D7D1}" destId="{AB1DB87E-010D-B74D-B8C0-765574A7000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F7034-F27A-2643-A6ED-801926903694}">
      <dsp:nvSpPr>
        <dsp:cNvPr id="0" name=""/>
        <dsp:cNvSpPr/>
      </dsp:nvSpPr>
      <dsp:spPr>
        <a:xfrm>
          <a:off x="0" y="680124"/>
          <a:ext cx="6408738" cy="196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389" tIns="541528" rIns="497389"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a:t>Continuous </a:t>
          </a:r>
          <a:endParaRPr lang="en-US" sz="2600" kern="1200"/>
        </a:p>
        <a:p>
          <a:pPr marL="228600" lvl="1" indent="-228600" algn="l" defTabSz="1155700">
            <a:lnSpc>
              <a:spcPct val="90000"/>
            </a:lnSpc>
            <a:spcBef>
              <a:spcPct val="0"/>
            </a:spcBef>
            <a:spcAft>
              <a:spcPct val="15000"/>
            </a:spcAft>
            <a:buChar char="•"/>
          </a:pPr>
          <a:r>
            <a:rPr lang="en-GB" sz="2600" kern="1200"/>
            <a:t>Ensures project on track</a:t>
          </a:r>
          <a:endParaRPr lang="en-US" sz="2600" kern="1200"/>
        </a:p>
        <a:p>
          <a:pPr marL="228600" lvl="1" indent="-228600" algn="l" defTabSz="1155700">
            <a:lnSpc>
              <a:spcPct val="90000"/>
            </a:lnSpc>
            <a:spcBef>
              <a:spcPct val="0"/>
            </a:spcBef>
            <a:spcAft>
              <a:spcPct val="15000"/>
            </a:spcAft>
            <a:buChar char="•"/>
          </a:pPr>
          <a:r>
            <a:rPr lang="en-GB" sz="2600" kern="1200"/>
            <a:t>Identifies problems</a:t>
          </a:r>
          <a:endParaRPr lang="en-US" sz="2600" kern="1200"/>
        </a:p>
      </dsp:txBody>
      <dsp:txXfrm>
        <a:off x="0" y="680124"/>
        <a:ext cx="6408738" cy="1965600"/>
      </dsp:txXfrm>
    </dsp:sp>
    <dsp:sp modelId="{ECA140C7-8F4D-5A4A-A4A5-AB5FA47FF6CC}">
      <dsp:nvSpPr>
        <dsp:cNvPr id="0" name=""/>
        <dsp:cNvSpPr/>
      </dsp:nvSpPr>
      <dsp:spPr>
        <a:xfrm>
          <a:off x="320436" y="296364"/>
          <a:ext cx="448611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565" tIns="0" rIns="169565" bIns="0" numCol="1" spcCol="1270" anchor="ctr" anchorCtr="0">
          <a:noAutofit/>
        </a:bodyPr>
        <a:lstStyle/>
        <a:p>
          <a:pPr marL="0" lvl="0" indent="0" algn="l" defTabSz="1155700">
            <a:lnSpc>
              <a:spcPct val="90000"/>
            </a:lnSpc>
            <a:spcBef>
              <a:spcPct val="0"/>
            </a:spcBef>
            <a:spcAft>
              <a:spcPct val="35000"/>
            </a:spcAft>
            <a:buNone/>
          </a:pPr>
          <a:r>
            <a:rPr lang="en-GB" sz="2600" b="1" kern="1200"/>
            <a:t>Monitoring</a:t>
          </a:r>
          <a:endParaRPr lang="en-US" sz="2600" kern="1200"/>
        </a:p>
      </dsp:txBody>
      <dsp:txXfrm>
        <a:off x="357903" y="333831"/>
        <a:ext cx="4411182" cy="692586"/>
      </dsp:txXfrm>
    </dsp:sp>
    <dsp:sp modelId="{66D6F137-06CD-7B45-A6E7-784AA76EA28C}">
      <dsp:nvSpPr>
        <dsp:cNvPr id="0" name=""/>
        <dsp:cNvSpPr/>
      </dsp:nvSpPr>
      <dsp:spPr>
        <a:xfrm>
          <a:off x="0" y="3169885"/>
          <a:ext cx="6408738" cy="229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389" tIns="541528" rIns="497389"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a:t>Assesses whether project is achieving objectives</a:t>
          </a:r>
          <a:endParaRPr lang="en-US" sz="2600" kern="1200"/>
        </a:p>
        <a:p>
          <a:pPr marL="228600" lvl="1" indent="-228600" algn="l" defTabSz="1155700">
            <a:lnSpc>
              <a:spcPct val="90000"/>
            </a:lnSpc>
            <a:spcBef>
              <a:spcPct val="0"/>
            </a:spcBef>
            <a:spcAft>
              <a:spcPct val="15000"/>
            </a:spcAft>
            <a:buChar char="•"/>
          </a:pPr>
          <a:r>
            <a:rPr lang="en-GB" sz="2600" kern="1200"/>
            <a:t>Periodic </a:t>
          </a:r>
          <a:endParaRPr lang="en-US" sz="2600" kern="1200"/>
        </a:p>
        <a:p>
          <a:pPr marL="228600" lvl="1" indent="-228600" algn="l" defTabSz="1155700">
            <a:lnSpc>
              <a:spcPct val="90000"/>
            </a:lnSpc>
            <a:spcBef>
              <a:spcPct val="0"/>
            </a:spcBef>
            <a:spcAft>
              <a:spcPct val="15000"/>
            </a:spcAft>
            <a:buChar char="•"/>
          </a:pPr>
          <a:r>
            <a:rPr lang="en-GB" sz="2600" kern="1200"/>
            <a:t>Focuses on outcomes and impacts</a:t>
          </a:r>
          <a:endParaRPr lang="en-US" sz="2600" kern="1200"/>
        </a:p>
      </dsp:txBody>
      <dsp:txXfrm>
        <a:off x="0" y="3169885"/>
        <a:ext cx="6408738" cy="2293200"/>
      </dsp:txXfrm>
    </dsp:sp>
    <dsp:sp modelId="{85AC5C6D-4F60-1547-BD1A-7E053F2C9841}">
      <dsp:nvSpPr>
        <dsp:cNvPr id="0" name=""/>
        <dsp:cNvSpPr/>
      </dsp:nvSpPr>
      <dsp:spPr>
        <a:xfrm>
          <a:off x="320436" y="2786124"/>
          <a:ext cx="448611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565" tIns="0" rIns="169565" bIns="0" numCol="1" spcCol="1270" anchor="ctr" anchorCtr="0">
          <a:noAutofit/>
        </a:bodyPr>
        <a:lstStyle/>
        <a:p>
          <a:pPr marL="0" lvl="0" indent="0" algn="l" defTabSz="1155700">
            <a:lnSpc>
              <a:spcPct val="90000"/>
            </a:lnSpc>
            <a:spcBef>
              <a:spcPct val="0"/>
            </a:spcBef>
            <a:spcAft>
              <a:spcPct val="35000"/>
            </a:spcAft>
            <a:buNone/>
          </a:pPr>
          <a:r>
            <a:rPr lang="en-GB" sz="2600" b="1" kern="1200"/>
            <a:t>Evaluation</a:t>
          </a:r>
          <a:endParaRPr lang="en-US" sz="2600" kern="1200"/>
        </a:p>
      </dsp:txBody>
      <dsp:txXfrm>
        <a:off x="357903" y="2823591"/>
        <a:ext cx="4411182"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D295E-0CD0-204E-B1E2-F100664099DA}">
      <dsp:nvSpPr>
        <dsp:cNvPr id="0" name=""/>
        <dsp:cNvSpPr/>
      </dsp:nvSpPr>
      <dsp:spPr>
        <a:xfrm>
          <a:off x="1281747" y="2657"/>
          <a:ext cx="5126990" cy="13765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349653" rIns="99478" bIns="349653" numCol="1" spcCol="1270" anchor="ctr" anchorCtr="0">
          <a:noAutofit/>
        </a:bodyPr>
        <a:lstStyle/>
        <a:p>
          <a:pPr marL="0" lvl="0" indent="0" algn="l" defTabSz="711200">
            <a:lnSpc>
              <a:spcPct val="90000"/>
            </a:lnSpc>
            <a:spcBef>
              <a:spcPct val="0"/>
            </a:spcBef>
            <a:spcAft>
              <a:spcPct val="35000"/>
            </a:spcAft>
            <a:buNone/>
          </a:pPr>
          <a:r>
            <a:rPr lang="en-US" sz="1600" kern="1200"/>
            <a:t>Define the desired impact of the research team’s stakeholder engagement activities on different projects</a:t>
          </a:r>
        </a:p>
      </dsp:txBody>
      <dsp:txXfrm>
        <a:off x="1281747" y="2657"/>
        <a:ext cx="5126990" cy="1376587"/>
      </dsp:txXfrm>
    </dsp:sp>
    <dsp:sp modelId="{05DCDE4A-24AC-6B45-AD03-3267D2A72385}">
      <dsp:nvSpPr>
        <dsp:cNvPr id="0" name=""/>
        <dsp:cNvSpPr/>
      </dsp:nvSpPr>
      <dsp:spPr>
        <a:xfrm>
          <a:off x="0" y="2657"/>
          <a:ext cx="1281747" cy="137658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135976" rIns="67826" bIns="135976" numCol="1" spcCol="1270" anchor="ctr" anchorCtr="0">
          <a:noAutofit/>
        </a:bodyPr>
        <a:lstStyle/>
        <a:p>
          <a:pPr marL="0" lvl="0" indent="0" algn="ctr" defTabSz="889000">
            <a:lnSpc>
              <a:spcPct val="90000"/>
            </a:lnSpc>
            <a:spcBef>
              <a:spcPct val="0"/>
            </a:spcBef>
            <a:spcAft>
              <a:spcPct val="35000"/>
            </a:spcAft>
            <a:buNone/>
          </a:pPr>
          <a:r>
            <a:rPr lang="en-US" sz="2000" kern="1200"/>
            <a:t>Define</a:t>
          </a:r>
        </a:p>
      </dsp:txBody>
      <dsp:txXfrm>
        <a:off x="0" y="2657"/>
        <a:ext cx="1281747" cy="1376587"/>
      </dsp:txXfrm>
    </dsp:sp>
    <dsp:sp modelId="{AE579631-DB2C-8E4D-9FB9-22D07F8F588B}">
      <dsp:nvSpPr>
        <dsp:cNvPr id="0" name=""/>
        <dsp:cNvSpPr/>
      </dsp:nvSpPr>
      <dsp:spPr>
        <a:xfrm>
          <a:off x="1281747" y="1461840"/>
          <a:ext cx="5126990" cy="1376587"/>
        </a:xfrm>
        <a:prstGeom prst="rect">
          <a:avLst/>
        </a:prstGeom>
        <a:solidFill>
          <a:schemeClr val="accent2">
            <a:hueOff val="-6202202"/>
            <a:satOff val="0"/>
            <a:lumOff val="0"/>
            <a:alphaOff val="0"/>
          </a:schemeClr>
        </a:solidFill>
        <a:ln w="12700" cap="flat" cmpd="sng" algn="ctr">
          <a:solidFill>
            <a:schemeClr val="accent2">
              <a:hueOff val="-6202202"/>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349653" rIns="99478" bIns="349653" numCol="1" spcCol="1270" anchor="ctr" anchorCtr="0">
          <a:noAutofit/>
        </a:bodyPr>
        <a:lstStyle/>
        <a:p>
          <a:pPr marL="0" lvl="0" indent="0" algn="l" defTabSz="711200">
            <a:lnSpc>
              <a:spcPct val="90000"/>
            </a:lnSpc>
            <a:spcBef>
              <a:spcPct val="0"/>
            </a:spcBef>
            <a:spcAft>
              <a:spcPct val="35000"/>
            </a:spcAft>
            <a:buNone/>
          </a:pPr>
          <a:r>
            <a:rPr lang="en-US" sz="1600" kern="1200"/>
            <a:t>Justify the need and budget for these stakeholder engagement activities. </a:t>
          </a:r>
        </a:p>
      </dsp:txBody>
      <dsp:txXfrm>
        <a:off x="1281747" y="1461840"/>
        <a:ext cx="5126990" cy="1376587"/>
      </dsp:txXfrm>
    </dsp:sp>
    <dsp:sp modelId="{06249D01-929F-184F-A705-D3BCE7E7C7CD}">
      <dsp:nvSpPr>
        <dsp:cNvPr id="0" name=""/>
        <dsp:cNvSpPr/>
      </dsp:nvSpPr>
      <dsp:spPr>
        <a:xfrm>
          <a:off x="0" y="1461840"/>
          <a:ext cx="1281747" cy="1376587"/>
        </a:xfrm>
        <a:prstGeom prst="rect">
          <a:avLst/>
        </a:prstGeom>
        <a:solidFill>
          <a:schemeClr val="lt1">
            <a:hueOff val="0"/>
            <a:satOff val="0"/>
            <a:lumOff val="0"/>
            <a:alphaOff val="0"/>
          </a:schemeClr>
        </a:solidFill>
        <a:ln w="12700" cap="flat" cmpd="sng" algn="ctr">
          <a:solidFill>
            <a:schemeClr val="accent2">
              <a:hueOff val="-6202202"/>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135976" rIns="67826" bIns="135976" numCol="1" spcCol="1270" anchor="ctr" anchorCtr="0">
          <a:noAutofit/>
        </a:bodyPr>
        <a:lstStyle/>
        <a:p>
          <a:pPr marL="0" lvl="0" indent="0" algn="ctr" defTabSz="889000">
            <a:lnSpc>
              <a:spcPct val="90000"/>
            </a:lnSpc>
            <a:spcBef>
              <a:spcPct val="0"/>
            </a:spcBef>
            <a:spcAft>
              <a:spcPct val="35000"/>
            </a:spcAft>
            <a:buNone/>
          </a:pPr>
          <a:r>
            <a:rPr lang="en-US" sz="2000" kern="1200"/>
            <a:t>Justify</a:t>
          </a:r>
        </a:p>
      </dsp:txBody>
      <dsp:txXfrm>
        <a:off x="0" y="1461840"/>
        <a:ext cx="1281747" cy="1376587"/>
      </dsp:txXfrm>
    </dsp:sp>
    <dsp:sp modelId="{33ECA875-3E7E-D04D-83D8-59EC902E4638}">
      <dsp:nvSpPr>
        <dsp:cNvPr id="0" name=""/>
        <dsp:cNvSpPr/>
      </dsp:nvSpPr>
      <dsp:spPr>
        <a:xfrm>
          <a:off x="1281747" y="2921022"/>
          <a:ext cx="5126990" cy="1376587"/>
        </a:xfrm>
        <a:prstGeom prst="rect">
          <a:avLst/>
        </a:prstGeom>
        <a:solidFill>
          <a:schemeClr val="accent4">
            <a:lumMod val="75000"/>
          </a:schemeClr>
        </a:solidFill>
        <a:ln w="12700" cap="flat" cmpd="sng" algn="ctr">
          <a:solidFill>
            <a:schemeClr val="accent2">
              <a:hueOff val="-12404403"/>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349653" rIns="99478" bIns="349653" numCol="1" spcCol="1270" anchor="ctr" anchorCtr="0">
          <a:noAutofit/>
        </a:bodyPr>
        <a:lstStyle/>
        <a:p>
          <a:pPr marL="0" lvl="0" indent="0" algn="l" defTabSz="711200">
            <a:lnSpc>
              <a:spcPct val="90000"/>
            </a:lnSpc>
            <a:spcBef>
              <a:spcPct val="0"/>
            </a:spcBef>
            <a:spcAft>
              <a:spcPct val="35000"/>
            </a:spcAft>
            <a:buNone/>
          </a:pPr>
          <a:r>
            <a:rPr lang="en-US" sz="1600" kern="1200"/>
            <a:t>Increase the rigor of stakeholder engagement programs, including the potential need to change your strategy and action planning. </a:t>
          </a:r>
        </a:p>
      </dsp:txBody>
      <dsp:txXfrm>
        <a:off x="1281747" y="2921022"/>
        <a:ext cx="5126990" cy="1376587"/>
      </dsp:txXfrm>
    </dsp:sp>
    <dsp:sp modelId="{4A475DC1-85D8-3748-A857-AA959A2B144A}">
      <dsp:nvSpPr>
        <dsp:cNvPr id="0" name=""/>
        <dsp:cNvSpPr/>
      </dsp:nvSpPr>
      <dsp:spPr>
        <a:xfrm>
          <a:off x="0" y="2921022"/>
          <a:ext cx="1281747" cy="1376587"/>
        </a:xfrm>
        <a:prstGeom prst="rect">
          <a:avLst/>
        </a:prstGeom>
        <a:solidFill>
          <a:schemeClr val="lt1">
            <a:hueOff val="0"/>
            <a:satOff val="0"/>
            <a:lumOff val="0"/>
            <a:alphaOff val="0"/>
          </a:schemeClr>
        </a:solidFill>
        <a:ln w="12700" cap="flat" cmpd="sng" algn="ctr">
          <a:solidFill>
            <a:schemeClr val="accent2">
              <a:hueOff val="-12404403"/>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135976" rIns="67826" bIns="135976" numCol="1" spcCol="1270" anchor="ctr" anchorCtr="0">
          <a:noAutofit/>
        </a:bodyPr>
        <a:lstStyle/>
        <a:p>
          <a:pPr marL="0" lvl="0" indent="0" algn="ctr" defTabSz="889000">
            <a:lnSpc>
              <a:spcPct val="90000"/>
            </a:lnSpc>
            <a:spcBef>
              <a:spcPct val="0"/>
            </a:spcBef>
            <a:spcAft>
              <a:spcPct val="35000"/>
            </a:spcAft>
            <a:buNone/>
          </a:pPr>
          <a:r>
            <a:rPr lang="en-US" sz="2000" kern="1200"/>
            <a:t>Increase</a:t>
          </a:r>
        </a:p>
      </dsp:txBody>
      <dsp:txXfrm>
        <a:off x="0" y="2921022"/>
        <a:ext cx="1281747" cy="1376587"/>
      </dsp:txXfrm>
    </dsp:sp>
    <dsp:sp modelId="{29FF4745-986C-7C42-81EF-A1B67EAB0303}">
      <dsp:nvSpPr>
        <dsp:cNvPr id="0" name=""/>
        <dsp:cNvSpPr/>
      </dsp:nvSpPr>
      <dsp:spPr>
        <a:xfrm>
          <a:off x="1281747" y="4380205"/>
          <a:ext cx="5126990" cy="1376587"/>
        </a:xfrm>
        <a:prstGeom prst="rect">
          <a:avLst/>
        </a:prstGeom>
        <a:solidFill>
          <a:schemeClr val="accent2">
            <a:hueOff val="-18606605"/>
            <a:satOff val="0"/>
            <a:lumOff val="0"/>
            <a:alphaOff val="0"/>
          </a:schemeClr>
        </a:solidFill>
        <a:ln w="12700" cap="flat" cmpd="sng" algn="ctr">
          <a:solidFill>
            <a:schemeClr val="accent2">
              <a:hueOff val="-18606605"/>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349653" rIns="99478" bIns="349653" numCol="1" spcCol="1270" anchor="ctr" anchorCtr="0">
          <a:noAutofit/>
        </a:bodyPr>
        <a:lstStyle/>
        <a:p>
          <a:pPr marL="0" lvl="0" indent="0" algn="l" defTabSz="711200">
            <a:lnSpc>
              <a:spcPct val="90000"/>
            </a:lnSpc>
            <a:spcBef>
              <a:spcPct val="0"/>
            </a:spcBef>
            <a:spcAft>
              <a:spcPct val="35000"/>
            </a:spcAft>
            <a:buNone/>
          </a:pPr>
          <a:r>
            <a:rPr lang="en-US" sz="1600" kern="1200"/>
            <a:t>Establish your accountability with the stakeholders</a:t>
          </a:r>
        </a:p>
      </dsp:txBody>
      <dsp:txXfrm>
        <a:off x="1281747" y="4380205"/>
        <a:ext cx="5126990" cy="1376587"/>
      </dsp:txXfrm>
    </dsp:sp>
    <dsp:sp modelId="{2AF87BDF-A100-1D4A-A931-67BD5294E025}">
      <dsp:nvSpPr>
        <dsp:cNvPr id="0" name=""/>
        <dsp:cNvSpPr/>
      </dsp:nvSpPr>
      <dsp:spPr>
        <a:xfrm>
          <a:off x="0" y="4380205"/>
          <a:ext cx="1281747" cy="1376587"/>
        </a:xfrm>
        <a:prstGeom prst="rect">
          <a:avLst/>
        </a:prstGeom>
        <a:solidFill>
          <a:schemeClr val="lt1">
            <a:hueOff val="0"/>
            <a:satOff val="0"/>
            <a:lumOff val="0"/>
            <a:alphaOff val="0"/>
          </a:schemeClr>
        </a:solidFill>
        <a:ln w="12700" cap="flat" cmpd="sng" algn="ctr">
          <a:solidFill>
            <a:schemeClr val="accent2">
              <a:hueOff val="-18606605"/>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135976" rIns="67826" bIns="135976" numCol="1" spcCol="1270" anchor="ctr" anchorCtr="0">
          <a:noAutofit/>
        </a:bodyPr>
        <a:lstStyle/>
        <a:p>
          <a:pPr marL="0" lvl="0" indent="0" algn="ctr" defTabSz="889000">
            <a:lnSpc>
              <a:spcPct val="90000"/>
            </a:lnSpc>
            <a:spcBef>
              <a:spcPct val="0"/>
            </a:spcBef>
            <a:spcAft>
              <a:spcPct val="35000"/>
            </a:spcAft>
            <a:buNone/>
          </a:pPr>
          <a:r>
            <a:rPr lang="en-US" sz="2000" kern="1200"/>
            <a:t>Establish</a:t>
          </a:r>
        </a:p>
      </dsp:txBody>
      <dsp:txXfrm>
        <a:off x="0" y="4380205"/>
        <a:ext cx="1281747" cy="1376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43E57-D451-A74B-8991-18D87B8EC811}">
      <dsp:nvSpPr>
        <dsp:cNvPr id="0" name=""/>
        <dsp:cNvSpPr/>
      </dsp:nvSpPr>
      <dsp:spPr>
        <a:xfrm>
          <a:off x="1281747" y="703"/>
          <a:ext cx="5126990" cy="913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232150" rIns="99478" bIns="232150" numCol="1" spcCol="1270" anchor="ctr" anchorCtr="0">
          <a:noAutofit/>
        </a:bodyPr>
        <a:lstStyle/>
        <a:p>
          <a:pPr marL="0" lvl="0" indent="0" algn="l" defTabSz="800100">
            <a:lnSpc>
              <a:spcPct val="90000"/>
            </a:lnSpc>
            <a:spcBef>
              <a:spcPct val="0"/>
            </a:spcBef>
            <a:spcAft>
              <a:spcPct val="35000"/>
            </a:spcAft>
            <a:buNone/>
          </a:pPr>
          <a:r>
            <a:rPr lang="en-US" sz="1800" kern="1200" dirty="0"/>
            <a:t>Determine who will receive evaluation data </a:t>
          </a:r>
        </a:p>
        <a:p>
          <a:pPr marL="114300" lvl="1" indent="-114300" algn="l" defTabSz="533400">
            <a:lnSpc>
              <a:spcPct val="90000"/>
            </a:lnSpc>
            <a:spcBef>
              <a:spcPct val="0"/>
            </a:spcBef>
            <a:spcAft>
              <a:spcPct val="15000"/>
            </a:spcAft>
            <a:buChar char="•"/>
          </a:pPr>
          <a:r>
            <a:rPr lang="en-US" sz="1200" kern="1200"/>
            <a:t>Sponsors? Funders? Community? Stakeholders? Members?</a:t>
          </a:r>
        </a:p>
        <a:p>
          <a:pPr marL="114300" lvl="1" indent="-114300" algn="l" defTabSz="533400">
            <a:lnSpc>
              <a:spcPct val="90000"/>
            </a:lnSpc>
            <a:spcBef>
              <a:spcPct val="0"/>
            </a:spcBef>
            <a:spcAft>
              <a:spcPct val="15000"/>
            </a:spcAft>
            <a:buChar char="•"/>
          </a:pPr>
          <a:r>
            <a:rPr lang="en-US" sz="1200" kern="1200" dirty="0"/>
            <a:t>How do you ensure the information will be useful for internal program monitoring purposes? </a:t>
          </a:r>
        </a:p>
      </dsp:txBody>
      <dsp:txXfrm>
        <a:off x="1281747" y="703"/>
        <a:ext cx="5126990" cy="913975"/>
      </dsp:txXfrm>
    </dsp:sp>
    <dsp:sp modelId="{29056291-C238-5A4B-9C60-5F74D4638611}">
      <dsp:nvSpPr>
        <dsp:cNvPr id="0" name=""/>
        <dsp:cNvSpPr/>
      </dsp:nvSpPr>
      <dsp:spPr>
        <a:xfrm>
          <a:off x="0" y="703"/>
          <a:ext cx="1281747" cy="9139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90280" rIns="67826" bIns="90280" numCol="1" spcCol="1270" anchor="ctr" anchorCtr="0">
          <a:noAutofit/>
        </a:bodyPr>
        <a:lstStyle/>
        <a:p>
          <a:pPr marL="0" lvl="0" indent="0" algn="ctr" defTabSz="800100">
            <a:lnSpc>
              <a:spcPct val="90000"/>
            </a:lnSpc>
            <a:spcBef>
              <a:spcPct val="0"/>
            </a:spcBef>
            <a:spcAft>
              <a:spcPct val="35000"/>
            </a:spcAft>
            <a:buNone/>
          </a:pPr>
          <a:r>
            <a:rPr lang="en-US" sz="1800" kern="1200"/>
            <a:t>Determine</a:t>
          </a:r>
        </a:p>
      </dsp:txBody>
      <dsp:txXfrm>
        <a:off x="0" y="703"/>
        <a:ext cx="1281747" cy="913975"/>
      </dsp:txXfrm>
    </dsp:sp>
    <dsp:sp modelId="{D0B5996B-C4A5-D94D-9F49-E615AA88DA83}">
      <dsp:nvSpPr>
        <dsp:cNvPr id="0" name=""/>
        <dsp:cNvSpPr/>
      </dsp:nvSpPr>
      <dsp:spPr>
        <a:xfrm>
          <a:off x="1281747" y="969516"/>
          <a:ext cx="5126990" cy="913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232150" rIns="99478" bIns="232150" numCol="1" spcCol="1270" anchor="ctr" anchorCtr="0">
          <a:noAutofit/>
        </a:bodyPr>
        <a:lstStyle/>
        <a:p>
          <a:pPr marL="0" lvl="0" indent="0" algn="l" defTabSz="622300">
            <a:lnSpc>
              <a:spcPct val="90000"/>
            </a:lnSpc>
            <a:spcBef>
              <a:spcPct val="0"/>
            </a:spcBef>
            <a:spcAft>
              <a:spcPct val="35000"/>
            </a:spcAft>
            <a:buNone/>
          </a:pPr>
          <a:r>
            <a:rPr lang="en-US" sz="1400" kern="1200"/>
            <a:t>Map your stakeholder engagement work plan</a:t>
          </a:r>
        </a:p>
      </dsp:txBody>
      <dsp:txXfrm>
        <a:off x="1281747" y="969516"/>
        <a:ext cx="5126990" cy="913975"/>
      </dsp:txXfrm>
    </dsp:sp>
    <dsp:sp modelId="{83A1B947-578D-C34D-B00C-95EFC48DFABD}">
      <dsp:nvSpPr>
        <dsp:cNvPr id="0" name=""/>
        <dsp:cNvSpPr/>
      </dsp:nvSpPr>
      <dsp:spPr>
        <a:xfrm>
          <a:off x="0" y="969516"/>
          <a:ext cx="1281747" cy="9139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90280" rIns="67826" bIns="90280" numCol="1" spcCol="1270" anchor="ctr" anchorCtr="0">
          <a:noAutofit/>
        </a:bodyPr>
        <a:lstStyle/>
        <a:p>
          <a:pPr marL="0" lvl="0" indent="0" algn="ctr" defTabSz="800100">
            <a:lnSpc>
              <a:spcPct val="90000"/>
            </a:lnSpc>
            <a:spcBef>
              <a:spcPct val="0"/>
            </a:spcBef>
            <a:spcAft>
              <a:spcPct val="35000"/>
            </a:spcAft>
            <a:buNone/>
          </a:pPr>
          <a:r>
            <a:rPr lang="en-US" sz="1800" kern="1200"/>
            <a:t>Map</a:t>
          </a:r>
        </a:p>
      </dsp:txBody>
      <dsp:txXfrm>
        <a:off x="0" y="969516"/>
        <a:ext cx="1281747" cy="913975"/>
      </dsp:txXfrm>
    </dsp:sp>
    <dsp:sp modelId="{7A73C583-D0A0-6F43-A6A0-F1384A539555}">
      <dsp:nvSpPr>
        <dsp:cNvPr id="0" name=""/>
        <dsp:cNvSpPr/>
      </dsp:nvSpPr>
      <dsp:spPr>
        <a:xfrm>
          <a:off x="1281747" y="1938330"/>
          <a:ext cx="5126990" cy="913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232150" rIns="99478" bIns="232150" numCol="1" spcCol="1270" anchor="ctr" anchorCtr="0">
          <a:noAutofit/>
        </a:bodyPr>
        <a:lstStyle/>
        <a:p>
          <a:pPr marL="0" lvl="0" indent="0" algn="l" defTabSz="622300">
            <a:lnSpc>
              <a:spcPct val="90000"/>
            </a:lnSpc>
            <a:spcBef>
              <a:spcPct val="0"/>
            </a:spcBef>
            <a:spcAft>
              <a:spcPct val="35000"/>
            </a:spcAft>
            <a:buNone/>
          </a:pPr>
          <a:r>
            <a:rPr lang="en-US" sz="1400" kern="1200"/>
            <a:t>Prioritize what to evaluate </a:t>
          </a:r>
        </a:p>
      </dsp:txBody>
      <dsp:txXfrm>
        <a:off x="1281747" y="1938330"/>
        <a:ext cx="5126990" cy="913975"/>
      </dsp:txXfrm>
    </dsp:sp>
    <dsp:sp modelId="{A4E63A65-90BD-A147-BE3F-0102DB8361C4}">
      <dsp:nvSpPr>
        <dsp:cNvPr id="0" name=""/>
        <dsp:cNvSpPr/>
      </dsp:nvSpPr>
      <dsp:spPr>
        <a:xfrm>
          <a:off x="0" y="1938330"/>
          <a:ext cx="1281747" cy="9139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90280" rIns="67826" bIns="90280" numCol="1" spcCol="1270" anchor="ctr" anchorCtr="0">
          <a:noAutofit/>
        </a:bodyPr>
        <a:lstStyle/>
        <a:p>
          <a:pPr marL="0" lvl="0" indent="0" algn="ctr" defTabSz="800100">
            <a:lnSpc>
              <a:spcPct val="90000"/>
            </a:lnSpc>
            <a:spcBef>
              <a:spcPct val="0"/>
            </a:spcBef>
            <a:spcAft>
              <a:spcPct val="35000"/>
            </a:spcAft>
            <a:buNone/>
          </a:pPr>
          <a:r>
            <a:rPr lang="en-US" sz="1800" kern="1200"/>
            <a:t>Prioritize</a:t>
          </a:r>
        </a:p>
      </dsp:txBody>
      <dsp:txXfrm>
        <a:off x="0" y="1938330"/>
        <a:ext cx="1281747" cy="913975"/>
      </dsp:txXfrm>
    </dsp:sp>
    <dsp:sp modelId="{7CB6E83B-0946-CA4E-A4C7-FB27E82691E4}">
      <dsp:nvSpPr>
        <dsp:cNvPr id="0" name=""/>
        <dsp:cNvSpPr/>
      </dsp:nvSpPr>
      <dsp:spPr>
        <a:xfrm>
          <a:off x="1281747" y="2907144"/>
          <a:ext cx="5126990" cy="913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232150" rIns="99478" bIns="232150" numCol="1" spcCol="1270" anchor="ctr" anchorCtr="0">
          <a:noAutofit/>
        </a:bodyPr>
        <a:lstStyle/>
        <a:p>
          <a:pPr marL="0" lvl="0" indent="0" algn="l" defTabSz="622300">
            <a:lnSpc>
              <a:spcPct val="90000"/>
            </a:lnSpc>
            <a:spcBef>
              <a:spcPct val="0"/>
            </a:spcBef>
            <a:spcAft>
              <a:spcPct val="35000"/>
            </a:spcAft>
            <a:buNone/>
          </a:pPr>
          <a:r>
            <a:rPr lang="en-US" sz="1400" kern="1200"/>
            <a:t>Select indicators </a:t>
          </a:r>
        </a:p>
      </dsp:txBody>
      <dsp:txXfrm>
        <a:off x="1281747" y="2907144"/>
        <a:ext cx="5126990" cy="913975"/>
      </dsp:txXfrm>
    </dsp:sp>
    <dsp:sp modelId="{F19DD749-6DE6-4F48-858A-30C261797F9C}">
      <dsp:nvSpPr>
        <dsp:cNvPr id="0" name=""/>
        <dsp:cNvSpPr/>
      </dsp:nvSpPr>
      <dsp:spPr>
        <a:xfrm>
          <a:off x="0" y="2907144"/>
          <a:ext cx="1281747" cy="9139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90280" rIns="67826" bIns="90280" numCol="1" spcCol="1270" anchor="ctr" anchorCtr="0">
          <a:noAutofit/>
        </a:bodyPr>
        <a:lstStyle/>
        <a:p>
          <a:pPr marL="0" lvl="0" indent="0" algn="ctr" defTabSz="800100">
            <a:lnSpc>
              <a:spcPct val="90000"/>
            </a:lnSpc>
            <a:spcBef>
              <a:spcPct val="0"/>
            </a:spcBef>
            <a:spcAft>
              <a:spcPct val="35000"/>
            </a:spcAft>
            <a:buNone/>
          </a:pPr>
          <a:r>
            <a:rPr lang="en-US" sz="1800" kern="1200"/>
            <a:t>Select</a:t>
          </a:r>
        </a:p>
      </dsp:txBody>
      <dsp:txXfrm>
        <a:off x="0" y="2907144"/>
        <a:ext cx="1281747" cy="913975"/>
      </dsp:txXfrm>
    </dsp:sp>
    <dsp:sp modelId="{165A58B5-5CA2-EB49-A378-C79D41ED0776}">
      <dsp:nvSpPr>
        <dsp:cNvPr id="0" name=""/>
        <dsp:cNvSpPr/>
      </dsp:nvSpPr>
      <dsp:spPr>
        <a:xfrm>
          <a:off x="1281747" y="3875957"/>
          <a:ext cx="5126990" cy="913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232150" rIns="99478" bIns="232150" numCol="1" spcCol="1270" anchor="ctr" anchorCtr="0">
          <a:noAutofit/>
        </a:bodyPr>
        <a:lstStyle/>
        <a:p>
          <a:pPr marL="0" lvl="0" indent="0" algn="l" defTabSz="622300">
            <a:lnSpc>
              <a:spcPct val="90000"/>
            </a:lnSpc>
            <a:spcBef>
              <a:spcPct val="0"/>
            </a:spcBef>
            <a:spcAft>
              <a:spcPct val="35000"/>
            </a:spcAft>
            <a:buNone/>
          </a:pPr>
          <a:r>
            <a:rPr lang="en-US" sz="1400" kern="1200"/>
            <a:t>Decide on an approach to measurement </a:t>
          </a:r>
        </a:p>
      </dsp:txBody>
      <dsp:txXfrm>
        <a:off x="1281747" y="3875957"/>
        <a:ext cx="5126990" cy="913975"/>
      </dsp:txXfrm>
    </dsp:sp>
    <dsp:sp modelId="{1DDB938B-B347-1E45-9EB1-25236BBFB40C}">
      <dsp:nvSpPr>
        <dsp:cNvPr id="0" name=""/>
        <dsp:cNvSpPr/>
      </dsp:nvSpPr>
      <dsp:spPr>
        <a:xfrm>
          <a:off x="0" y="3875957"/>
          <a:ext cx="1281747" cy="9139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90280" rIns="67826" bIns="90280" numCol="1" spcCol="1270" anchor="ctr" anchorCtr="0">
          <a:noAutofit/>
        </a:bodyPr>
        <a:lstStyle/>
        <a:p>
          <a:pPr marL="0" lvl="0" indent="0" algn="ctr" defTabSz="800100">
            <a:lnSpc>
              <a:spcPct val="90000"/>
            </a:lnSpc>
            <a:spcBef>
              <a:spcPct val="0"/>
            </a:spcBef>
            <a:spcAft>
              <a:spcPct val="35000"/>
            </a:spcAft>
            <a:buNone/>
          </a:pPr>
          <a:r>
            <a:rPr lang="en-US" sz="1800" kern="1200"/>
            <a:t>Decide on</a:t>
          </a:r>
        </a:p>
      </dsp:txBody>
      <dsp:txXfrm>
        <a:off x="0" y="3875957"/>
        <a:ext cx="1281747" cy="913975"/>
      </dsp:txXfrm>
    </dsp:sp>
    <dsp:sp modelId="{AB1DB87E-010D-B74D-B8C0-765574A7000C}">
      <dsp:nvSpPr>
        <dsp:cNvPr id="0" name=""/>
        <dsp:cNvSpPr/>
      </dsp:nvSpPr>
      <dsp:spPr>
        <a:xfrm>
          <a:off x="1281747" y="4844771"/>
          <a:ext cx="5126990" cy="9139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8" tIns="232150" rIns="99478" bIns="232150" numCol="1" spcCol="1270" anchor="ctr" anchorCtr="0">
          <a:noAutofit/>
        </a:bodyPr>
        <a:lstStyle/>
        <a:p>
          <a:pPr marL="0" lvl="0" indent="0" algn="l" defTabSz="622300">
            <a:lnSpc>
              <a:spcPct val="90000"/>
            </a:lnSpc>
            <a:spcBef>
              <a:spcPct val="0"/>
            </a:spcBef>
            <a:spcAft>
              <a:spcPct val="35000"/>
            </a:spcAft>
            <a:buNone/>
          </a:pPr>
          <a:r>
            <a:rPr lang="en-US" sz="1400" kern="1200"/>
            <a:t>Identify data collection methods </a:t>
          </a:r>
        </a:p>
      </dsp:txBody>
      <dsp:txXfrm>
        <a:off x="1281747" y="4844771"/>
        <a:ext cx="5126990" cy="913975"/>
      </dsp:txXfrm>
    </dsp:sp>
    <dsp:sp modelId="{7A7BAA03-030F-DD4E-B4C8-2B3BC7A9B6C2}">
      <dsp:nvSpPr>
        <dsp:cNvPr id="0" name=""/>
        <dsp:cNvSpPr/>
      </dsp:nvSpPr>
      <dsp:spPr>
        <a:xfrm>
          <a:off x="0" y="4844771"/>
          <a:ext cx="1281747" cy="9139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26" tIns="90280" rIns="67826" bIns="90280" numCol="1" spcCol="1270" anchor="ctr" anchorCtr="0">
          <a:noAutofit/>
        </a:bodyPr>
        <a:lstStyle/>
        <a:p>
          <a:pPr marL="0" lvl="0" indent="0" algn="ctr" defTabSz="800100">
            <a:lnSpc>
              <a:spcPct val="90000"/>
            </a:lnSpc>
            <a:spcBef>
              <a:spcPct val="0"/>
            </a:spcBef>
            <a:spcAft>
              <a:spcPct val="35000"/>
            </a:spcAft>
            <a:buNone/>
          </a:pPr>
          <a:r>
            <a:rPr lang="en-US" sz="1800" kern="1200"/>
            <a:t>Identify</a:t>
          </a:r>
        </a:p>
      </dsp:txBody>
      <dsp:txXfrm>
        <a:off x="0" y="4844771"/>
        <a:ext cx="1281747" cy="9139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97B5C-CB9E-444E-A384-38E8BB465BED}" type="datetimeFigureOut">
              <a:rPr lang="en-LK" smtClean="0"/>
              <a:t>06/06/2022</a:t>
            </a:fld>
            <a:endParaRPr lang="en-L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979BF-12A4-E549-827B-06C8723F082A}" type="slidenum">
              <a:rPr lang="en-LK" smtClean="0"/>
              <a:t>‹#›</a:t>
            </a:fld>
            <a:endParaRPr lang="en-LK"/>
          </a:p>
        </p:txBody>
      </p:sp>
    </p:spTree>
    <p:extLst>
      <p:ext uri="{BB962C8B-B14F-4D97-AF65-F5344CB8AC3E}">
        <p14:creationId xmlns:p14="http://schemas.microsoft.com/office/powerpoint/2010/main" val="113531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nfo.worldbank.org/etools/docs/library/192862/Module4/Module4a.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28ED525-555F-684E-B50C-D101F1A0C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02E248D-19CA-9447-9B97-A6BF364589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029" altLang="en-LK" b="1"/>
              <a:t>SLIDE CONTENT: </a:t>
            </a:r>
            <a:r>
              <a:rPr lang="en-029" altLang="en-LK" i="1"/>
              <a:t>According to the World Bank, monitoring </a:t>
            </a:r>
            <a:r>
              <a:rPr lang="en-GB" altLang="en-LK" i="1"/>
              <a:t>is a </a:t>
            </a:r>
            <a:r>
              <a:rPr lang="en-GB" altLang="en-LK" i="1" u="sng"/>
              <a:t>continuous internal management activity to ensure that project implementation is on track</a:t>
            </a:r>
            <a:r>
              <a:rPr lang="en-GB" altLang="en-LK" i="1"/>
              <a:t>. </a:t>
            </a:r>
            <a:r>
              <a:rPr lang="en-US" altLang="en-LK" i="1"/>
              <a:t>It involves measuring inputs, activities and outputs, assessing whether they are contributing to achieving the project’s objectives and </a:t>
            </a:r>
            <a:r>
              <a:rPr lang="en-US" altLang="en-LK" i="1" u="sng"/>
              <a:t>identifying any existing or potential problems</a:t>
            </a:r>
            <a:r>
              <a:rPr lang="en-US" altLang="en-LK" i="1"/>
              <a:t>. It helps ensure that the project achieves its defined objectives within a prescribed time frame and budget.</a:t>
            </a:r>
          </a:p>
          <a:p>
            <a:pPr eaLnBrk="1" hangingPunct="1">
              <a:spcBef>
                <a:spcPct val="0"/>
              </a:spcBef>
            </a:pPr>
            <a:endParaRPr lang="en-US" altLang="en-LK" i="1"/>
          </a:p>
          <a:p>
            <a:pPr eaLnBrk="1" hangingPunct="1">
              <a:spcBef>
                <a:spcPct val="0"/>
              </a:spcBef>
            </a:pPr>
            <a:r>
              <a:rPr lang="en-029" altLang="en-LK" i="1"/>
              <a:t>According to the World Bank, </a:t>
            </a:r>
            <a:r>
              <a:rPr lang="en-US" altLang="en-LK" i="1"/>
              <a:t>evaluation is the </a:t>
            </a:r>
            <a:r>
              <a:rPr lang="en-US" altLang="en-LK" i="1" u="sng"/>
              <a:t>process of assessing whether a project is achieving its intended objectives</a:t>
            </a:r>
            <a:r>
              <a:rPr lang="en-US" altLang="en-LK" i="1"/>
              <a:t>. This </a:t>
            </a:r>
            <a:r>
              <a:rPr lang="en-US" altLang="en-LK" i="1" u="sng"/>
              <a:t>may be done periodically </a:t>
            </a:r>
            <a:r>
              <a:rPr lang="en-US" altLang="en-LK" i="1"/>
              <a:t>by internal managers or by external actors. Evaluation </a:t>
            </a:r>
            <a:r>
              <a:rPr lang="en-US" altLang="en-LK" i="1" u="sng"/>
              <a:t>focuses on outcomes and impacts </a:t>
            </a:r>
            <a:r>
              <a:rPr lang="en-US" altLang="en-LK" i="1"/>
              <a:t>and assesses whether they are contributing to achieving program goals and objectives.</a:t>
            </a:r>
          </a:p>
          <a:p>
            <a:pPr eaLnBrk="1" hangingPunct="1">
              <a:spcBef>
                <a:spcPct val="0"/>
              </a:spcBef>
            </a:pPr>
            <a:endParaRPr lang="en-029" altLang="en-LK" b="1"/>
          </a:p>
          <a:p>
            <a:pPr eaLnBrk="1" hangingPunct="1">
              <a:spcBef>
                <a:spcPct val="0"/>
              </a:spcBef>
            </a:pPr>
            <a:r>
              <a:rPr lang="en-029" altLang="en-LK" b="1"/>
              <a:t>TRAINER NOTE: </a:t>
            </a:r>
            <a:r>
              <a:rPr lang="en-029" altLang="en-LK" i="1"/>
              <a:t>Let participants know that monitoring and evaluation can also be applied to policy implementation but that the focus of this session will be on monitoring and evaluating projects and programs. More on the basics of M&amp;E can be found in the introduction to M&amp;E presentation in this module. </a:t>
            </a:r>
          </a:p>
          <a:p>
            <a:pPr eaLnBrk="1" hangingPunct="1">
              <a:spcBef>
                <a:spcPct val="0"/>
              </a:spcBef>
            </a:pPr>
            <a:endParaRPr lang="en-029" altLang="en-LK" i="1"/>
          </a:p>
          <a:p>
            <a:pPr eaLnBrk="1" hangingPunct="1">
              <a:spcBef>
                <a:spcPct val="0"/>
              </a:spcBef>
            </a:pPr>
            <a:r>
              <a:rPr lang="en-029" altLang="en-LK" i="1"/>
              <a:t>Ask participants what exposure they have had to monitoring and evaluation in the past. What kinds of tools have they used to monitor and evaluate programs that they have worked on?</a:t>
            </a:r>
          </a:p>
          <a:p>
            <a:pPr eaLnBrk="1" hangingPunct="1">
              <a:spcBef>
                <a:spcPct val="0"/>
              </a:spcBef>
            </a:pPr>
            <a:endParaRPr lang="en-029" altLang="en-LK" i="1"/>
          </a:p>
          <a:p>
            <a:pPr eaLnBrk="1" hangingPunct="1">
              <a:spcBef>
                <a:spcPct val="0"/>
              </a:spcBef>
            </a:pPr>
            <a:r>
              <a:rPr lang="en-029" altLang="en-LK" i="1"/>
              <a:t>For more information on M&amp;E from the World Bank, see the following online training program: </a:t>
            </a:r>
            <a:r>
              <a:rPr lang="en-US" altLang="en-LK">
                <a:hlinkClick r:id="rId3"/>
              </a:rPr>
              <a:t>http://info.worldbank.org/etools/docs/library/192862/Module4/Module4a.html</a:t>
            </a:r>
            <a:endParaRPr lang="en-029" altLang="en-LK" i="1"/>
          </a:p>
          <a:p>
            <a:pPr eaLnBrk="1" hangingPunct="1">
              <a:spcBef>
                <a:spcPct val="0"/>
              </a:spcBef>
            </a:pPr>
            <a:endParaRPr lang="en-US" altLang="en-LK" i="1"/>
          </a:p>
        </p:txBody>
      </p:sp>
      <p:sp>
        <p:nvSpPr>
          <p:cNvPr id="25604" name="Slide Number Placeholder 3">
            <a:extLst>
              <a:ext uri="{FF2B5EF4-FFF2-40B4-BE49-F238E27FC236}">
                <a16:creationId xmlns:a16="http://schemas.microsoft.com/office/drawing/2014/main" id="{559EB078-58C9-A241-88DD-99B1CD35CD06}"/>
              </a:ext>
            </a:extLst>
          </p:cNvPr>
          <p:cNvSpPr>
            <a:spLocks noGrp="1"/>
          </p:cNvSpPr>
          <p:nvPr>
            <p:ph type="sldNum" sz="quarter" idx="5"/>
          </p:nvPr>
        </p:nvSpPr>
        <p:spPr bwMode="auto"/>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888" indent="-287338" eaLnBrk="0" hangingPunct="0">
              <a:defRPr>
                <a:solidFill>
                  <a:schemeClr val="tx1"/>
                </a:solidFill>
                <a:latin typeface="Calibri" panose="020F0502020204030204" pitchFamily="34" charset="0"/>
                <a:cs typeface="Arial" panose="020B0604020202020204" pitchFamily="34" charset="0"/>
              </a:defRPr>
            </a:lvl2pPr>
            <a:lvl3pPr marL="1154113" indent="-230188" eaLnBrk="0" hangingPunct="0">
              <a:defRPr>
                <a:solidFill>
                  <a:schemeClr val="tx1"/>
                </a:solidFill>
                <a:latin typeface="Calibri" panose="020F0502020204030204" pitchFamily="34" charset="0"/>
                <a:cs typeface="Arial" panose="020B0604020202020204" pitchFamily="34" charset="0"/>
              </a:defRPr>
            </a:lvl3pPr>
            <a:lvl4pPr marL="1617663" indent="-230188" eaLnBrk="0" hangingPunct="0">
              <a:defRPr>
                <a:solidFill>
                  <a:schemeClr val="tx1"/>
                </a:solidFill>
                <a:latin typeface="Calibri" panose="020F0502020204030204" pitchFamily="34" charset="0"/>
                <a:cs typeface="Arial" panose="020B0604020202020204" pitchFamily="34" charset="0"/>
              </a:defRPr>
            </a:lvl4pPr>
            <a:lvl5pPr marL="2079625" indent="-230188" eaLnBrk="0" hangingPunct="0">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119BAED-60BA-0B42-9CB1-F7910516EF0B}" type="slidenum">
              <a:rPr lang="en-US" altLang="en-LK">
                <a:latin typeface="Times New Roman" panose="02020603050405020304" pitchFamily="18" charset="0"/>
              </a:rPr>
              <a:pPr eaLnBrk="1" hangingPunct="1"/>
              <a:t>2</a:t>
            </a:fld>
            <a:endParaRPr lang="en-US" altLang="en-LK">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8A5EF2B9-5838-2343-9C52-ADC437ABCE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EA2F4BAF-8978-3340-9492-D4B56C23C9FC}" type="slidenum">
              <a:rPr lang="en-US" altLang="en-LK" sz="1200" b="0" i="0">
                <a:latin typeface="Times New Roman" panose="02020603050405020304" pitchFamily="18" charset="0"/>
              </a:rPr>
              <a:pPr eaLnBrk="1" hangingPunct="1"/>
              <a:t>27</a:t>
            </a:fld>
            <a:endParaRPr lang="en-US" altLang="en-LK" sz="1200" b="0" i="0">
              <a:latin typeface="Times New Roman" panose="02020603050405020304" pitchFamily="18" charset="0"/>
            </a:endParaRPr>
          </a:p>
        </p:txBody>
      </p:sp>
      <p:sp>
        <p:nvSpPr>
          <p:cNvPr id="89091" name="Rectangle 2">
            <a:extLst>
              <a:ext uri="{FF2B5EF4-FFF2-40B4-BE49-F238E27FC236}">
                <a16:creationId xmlns:a16="http://schemas.microsoft.com/office/drawing/2014/main" id="{95AC7A4C-DFC2-7D4F-A22D-3BE62906E4E4}"/>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081835C6-DB4A-B242-84C1-3B342AC516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A4C3BFA-2512-DD42-A3EE-4BF641E7A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75C2875D-BB7B-9344-A381-428D3B0F7A9E}" type="slidenum">
              <a:rPr lang="en-US" altLang="en-LK" sz="1200" b="0" i="0">
                <a:latin typeface="Times New Roman" panose="02020603050405020304" pitchFamily="18" charset="0"/>
              </a:rPr>
              <a:pPr eaLnBrk="1" hangingPunct="1"/>
              <a:t>30</a:t>
            </a:fld>
            <a:endParaRPr lang="en-US" altLang="en-LK" sz="1200" b="0" i="0">
              <a:latin typeface="Times New Roman" panose="02020603050405020304" pitchFamily="18" charset="0"/>
            </a:endParaRPr>
          </a:p>
        </p:txBody>
      </p:sp>
      <p:sp>
        <p:nvSpPr>
          <p:cNvPr id="90115" name="Rectangle 2">
            <a:extLst>
              <a:ext uri="{FF2B5EF4-FFF2-40B4-BE49-F238E27FC236}">
                <a16:creationId xmlns:a16="http://schemas.microsoft.com/office/drawing/2014/main" id="{B4591E88-B3B8-0344-A2BB-3F6084969022}"/>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4E377D39-810E-4348-82A9-3411F51F8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E6B4B76-722A-C944-A156-9F4DB5175B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2C47227A-7919-8D47-A823-47966BAFC0BE}" type="slidenum">
              <a:rPr lang="en-US" altLang="en-LK" sz="1200" b="0" i="0">
                <a:latin typeface="Times New Roman" panose="02020603050405020304" pitchFamily="18" charset="0"/>
              </a:rPr>
              <a:pPr eaLnBrk="1" hangingPunct="1"/>
              <a:t>32</a:t>
            </a:fld>
            <a:endParaRPr lang="en-US" altLang="en-LK" sz="1200" b="0" i="0">
              <a:latin typeface="Times New Roman" panose="02020603050405020304" pitchFamily="18" charset="0"/>
            </a:endParaRPr>
          </a:p>
        </p:txBody>
      </p:sp>
      <p:sp>
        <p:nvSpPr>
          <p:cNvPr id="92163" name="Rectangle 2">
            <a:extLst>
              <a:ext uri="{FF2B5EF4-FFF2-40B4-BE49-F238E27FC236}">
                <a16:creationId xmlns:a16="http://schemas.microsoft.com/office/drawing/2014/main" id="{24E00946-7BE5-A14E-A13C-9F4A8E10E228}"/>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2F099F92-CEFD-D54A-92BB-6273340AC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12BCAB2C-4427-1740-B63F-D7035CD0A8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D33F2C08-2133-8A45-A2D5-BF50B94673A6}" type="slidenum">
              <a:rPr lang="en-US" altLang="en-LK" sz="1200" b="0" i="0">
                <a:latin typeface="Times New Roman" panose="02020603050405020304" pitchFamily="18" charset="0"/>
              </a:rPr>
              <a:pPr eaLnBrk="1" hangingPunct="1"/>
              <a:t>34</a:t>
            </a:fld>
            <a:endParaRPr lang="en-US" altLang="en-LK" sz="1200" b="0" i="0">
              <a:latin typeface="Times New Roman" panose="02020603050405020304" pitchFamily="18" charset="0"/>
            </a:endParaRPr>
          </a:p>
        </p:txBody>
      </p:sp>
      <p:sp>
        <p:nvSpPr>
          <p:cNvPr id="93187" name="Rectangle 2">
            <a:extLst>
              <a:ext uri="{FF2B5EF4-FFF2-40B4-BE49-F238E27FC236}">
                <a16:creationId xmlns:a16="http://schemas.microsoft.com/office/drawing/2014/main" id="{844FE7FE-59D3-BE47-96F0-86084BECECB0}"/>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01075B3C-7800-B144-947A-E24415EF51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20099E0-10BA-2D4B-A738-EC54BCD2E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F090FC68-BA14-BE42-BE87-5D332B5C359B}" type="slidenum">
              <a:rPr lang="en-US" altLang="en-LK" sz="1200" b="0" i="0">
                <a:latin typeface="Times New Roman" panose="02020603050405020304" pitchFamily="18" charset="0"/>
              </a:rPr>
              <a:pPr eaLnBrk="1" hangingPunct="1"/>
              <a:t>36</a:t>
            </a:fld>
            <a:endParaRPr lang="en-US" altLang="en-LK" sz="1200" b="0" i="0">
              <a:latin typeface="Times New Roman" panose="02020603050405020304" pitchFamily="18" charset="0"/>
            </a:endParaRPr>
          </a:p>
        </p:txBody>
      </p:sp>
      <p:sp>
        <p:nvSpPr>
          <p:cNvPr id="94211" name="Rectangle 2">
            <a:extLst>
              <a:ext uri="{FF2B5EF4-FFF2-40B4-BE49-F238E27FC236}">
                <a16:creationId xmlns:a16="http://schemas.microsoft.com/office/drawing/2014/main" id="{64CBF7D9-890D-D948-BAA3-EF59A6FDCAA1}"/>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4C5124DE-815D-014B-B70D-0A3F36E05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66904FC-A845-B943-90CA-8BB6D794A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A152878E-6CA6-344B-8C4C-118983CFE1C4}" type="slidenum">
              <a:rPr lang="en-US" altLang="en-LK" sz="1200" b="0" i="0">
                <a:latin typeface="Times New Roman" panose="02020603050405020304" pitchFamily="18" charset="0"/>
              </a:rPr>
              <a:pPr eaLnBrk="1" hangingPunct="1"/>
              <a:t>37</a:t>
            </a:fld>
            <a:endParaRPr lang="en-US" altLang="en-LK" sz="1200" b="0" i="0">
              <a:latin typeface="Times New Roman" panose="02020603050405020304" pitchFamily="18" charset="0"/>
            </a:endParaRPr>
          </a:p>
        </p:txBody>
      </p:sp>
      <p:sp>
        <p:nvSpPr>
          <p:cNvPr id="95235" name="Rectangle 2">
            <a:extLst>
              <a:ext uri="{FF2B5EF4-FFF2-40B4-BE49-F238E27FC236}">
                <a16:creationId xmlns:a16="http://schemas.microsoft.com/office/drawing/2014/main" id="{CFB5A71B-94AD-204F-A2F8-B60B5916A05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34D24689-B57B-3940-BDD2-931F814C7E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LK" altLang="en-L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CAF326F-6F6C-1D49-AB7C-96D90A1B0B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25B7550E-CC3E-F945-9924-255A378F9D25}" type="slidenum">
              <a:rPr lang="en-US" altLang="en-LK" sz="1200" b="0" i="0">
                <a:latin typeface="Times New Roman" panose="02020603050405020304" pitchFamily="18" charset="0"/>
              </a:rPr>
              <a:pPr eaLnBrk="1" hangingPunct="1"/>
              <a:t>5</a:t>
            </a:fld>
            <a:endParaRPr lang="en-US" altLang="en-LK" sz="1200" b="0" i="0">
              <a:latin typeface="Times New Roman" panose="02020603050405020304" pitchFamily="18" charset="0"/>
            </a:endParaRPr>
          </a:p>
        </p:txBody>
      </p:sp>
      <p:sp>
        <p:nvSpPr>
          <p:cNvPr id="79875" name="Rectangle 2">
            <a:extLst>
              <a:ext uri="{FF2B5EF4-FFF2-40B4-BE49-F238E27FC236}">
                <a16:creationId xmlns:a16="http://schemas.microsoft.com/office/drawing/2014/main" id="{3A877632-0AB0-AA4F-B5D5-03CFF767FBF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C4DA9D3-0AB9-9846-8606-45E0A07B4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87AFCF1-C7E5-1848-89BC-9DECD6B1B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02306529-08D0-1A43-8849-1BBD5FCCEE7B}" type="slidenum">
              <a:rPr lang="en-US" altLang="en-LK" sz="1200" b="0" i="0">
                <a:latin typeface="Times New Roman" panose="02020603050405020304" pitchFamily="18" charset="0"/>
              </a:rPr>
              <a:pPr eaLnBrk="1" hangingPunct="1"/>
              <a:t>9</a:t>
            </a:fld>
            <a:endParaRPr lang="en-US" altLang="en-LK" sz="1200" b="0" i="0">
              <a:latin typeface="Times New Roman" panose="02020603050405020304" pitchFamily="18" charset="0"/>
            </a:endParaRPr>
          </a:p>
        </p:txBody>
      </p:sp>
      <p:sp>
        <p:nvSpPr>
          <p:cNvPr id="80899" name="Rectangle 2">
            <a:extLst>
              <a:ext uri="{FF2B5EF4-FFF2-40B4-BE49-F238E27FC236}">
                <a16:creationId xmlns:a16="http://schemas.microsoft.com/office/drawing/2014/main" id="{E2BB331B-C485-FE4A-A2E8-5549F1459BF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2F719409-993F-1547-ABFB-B3BA89B89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87AFCF1-C7E5-1848-89BC-9DECD6B1B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02306529-08D0-1A43-8849-1BBD5FCCEE7B}" type="slidenum">
              <a:rPr lang="en-US" altLang="en-LK" sz="1200" b="0" i="0">
                <a:latin typeface="Times New Roman" panose="02020603050405020304" pitchFamily="18" charset="0"/>
              </a:rPr>
              <a:pPr eaLnBrk="1" hangingPunct="1"/>
              <a:t>10</a:t>
            </a:fld>
            <a:endParaRPr lang="en-US" altLang="en-LK" sz="1200" b="0" i="0">
              <a:latin typeface="Times New Roman" panose="02020603050405020304" pitchFamily="18" charset="0"/>
            </a:endParaRPr>
          </a:p>
        </p:txBody>
      </p:sp>
      <p:sp>
        <p:nvSpPr>
          <p:cNvPr id="80899" name="Rectangle 2">
            <a:extLst>
              <a:ext uri="{FF2B5EF4-FFF2-40B4-BE49-F238E27FC236}">
                <a16:creationId xmlns:a16="http://schemas.microsoft.com/office/drawing/2014/main" id="{E2BB331B-C485-FE4A-A2E8-5549F1459BF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2F719409-993F-1547-ABFB-B3BA89B89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89825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13F4869-EC95-DC43-97FF-7517448DC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F3FE1CE2-CE67-C04A-8CB4-1B8CA504719C}" type="slidenum">
              <a:rPr lang="en-US" altLang="en-LK" sz="1200" b="0" i="0">
                <a:latin typeface="Times New Roman" panose="02020603050405020304" pitchFamily="18" charset="0"/>
              </a:rPr>
              <a:pPr eaLnBrk="1" hangingPunct="1"/>
              <a:t>12</a:t>
            </a:fld>
            <a:endParaRPr lang="en-US" altLang="en-LK" sz="1200" b="0" i="0">
              <a:latin typeface="Times New Roman" panose="02020603050405020304" pitchFamily="18" charset="0"/>
            </a:endParaRPr>
          </a:p>
        </p:txBody>
      </p:sp>
      <p:sp>
        <p:nvSpPr>
          <p:cNvPr id="82947" name="Rectangle 2">
            <a:extLst>
              <a:ext uri="{FF2B5EF4-FFF2-40B4-BE49-F238E27FC236}">
                <a16:creationId xmlns:a16="http://schemas.microsoft.com/office/drawing/2014/main" id="{FB2A71AF-9F98-0D4D-95EB-E1768E27957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EC87B44-EC09-8A44-8045-9E3247BA7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1791C22-E8D0-E548-8870-6CE8B0EE80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88148FD1-89DE-CF4D-8CE1-0BCF34FC80C2}" type="slidenum">
              <a:rPr lang="en-US" altLang="en-LK" sz="1200" b="0" i="0">
                <a:latin typeface="Times New Roman" panose="02020603050405020304" pitchFamily="18" charset="0"/>
              </a:rPr>
              <a:pPr eaLnBrk="1" hangingPunct="1"/>
              <a:t>14</a:t>
            </a:fld>
            <a:endParaRPr lang="en-US" altLang="en-LK" sz="1200" b="0" i="0">
              <a:latin typeface="Times New Roman" panose="02020603050405020304" pitchFamily="18" charset="0"/>
            </a:endParaRPr>
          </a:p>
        </p:txBody>
      </p:sp>
      <p:sp>
        <p:nvSpPr>
          <p:cNvPr id="83971" name="Rectangle 2">
            <a:extLst>
              <a:ext uri="{FF2B5EF4-FFF2-40B4-BE49-F238E27FC236}">
                <a16:creationId xmlns:a16="http://schemas.microsoft.com/office/drawing/2014/main" id="{CB93F2B0-6746-8046-9178-3D50889CCFDD}"/>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A09C526-FF44-654F-9396-24FCA50875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7666FF-9F8A-964B-AF5E-3B918ACF44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27FAC5E9-70B2-9C4B-923A-A9C1897299C5}" type="slidenum">
              <a:rPr lang="en-US" altLang="en-LK" sz="1200" b="0" i="0">
                <a:latin typeface="Times New Roman" panose="02020603050405020304" pitchFamily="18" charset="0"/>
              </a:rPr>
              <a:pPr eaLnBrk="1" hangingPunct="1"/>
              <a:t>16</a:t>
            </a:fld>
            <a:endParaRPr lang="en-US" altLang="en-LK" sz="1200" b="0" i="0">
              <a:latin typeface="Times New Roman" panose="02020603050405020304" pitchFamily="18" charset="0"/>
            </a:endParaRPr>
          </a:p>
        </p:txBody>
      </p:sp>
      <p:sp>
        <p:nvSpPr>
          <p:cNvPr id="84995" name="Rectangle 2">
            <a:extLst>
              <a:ext uri="{FF2B5EF4-FFF2-40B4-BE49-F238E27FC236}">
                <a16:creationId xmlns:a16="http://schemas.microsoft.com/office/drawing/2014/main" id="{6F0451DB-69CC-A543-AB0B-7F9A96BCF100}"/>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22A1D89-296C-F748-92D7-427FA70BA1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LK" altLang="en-L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87DF00E-83C4-F24F-A91D-AC7EEB4AD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3BF47081-4D7F-444D-8144-9EBE9FD52AF4}" type="slidenum">
              <a:rPr lang="en-US" altLang="en-LK" sz="1200" b="0" i="0">
                <a:latin typeface="Times New Roman" panose="02020603050405020304" pitchFamily="18" charset="0"/>
              </a:rPr>
              <a:pPr eaLnBrk="1" hangingPunct="1"/>
              <a:t>19</a:t>
            </a:fld>
            <a:endParaRPr lang="en-US" altLang="en-LK" sz="1200" b="0" i="0">
              <a:latin typeface="Times New Roman" panose="02020603050405020304" pitchFamily="18" charset="0"/>
            </a:endParaRPr>
          </a:p>
        </p:txBody>
      </p:sp>
      <p:sp>
        <p:nvSpPr>
          <p:cNvPr id="86019" name="Rectangle 2">
            <a:extLst>
              <a:ext uri="{FF2B5EF4-FFF2-40B4-BE49-F238E27FC236}">
                <a16:creationId xmlns:a16="http://schemas.microsoft.com/office/drawing/2014/main" id="{79653119-DBA1-6C44-BAD7-BAFC6CC7B98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B613EA5E-65A6-E94B-B8D8-93E703829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3A81E8B-52D5-A048-AD09-C09FF475B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C8A09E76-12EF-F94F-8B6E-D768A97E36C6}" type="slidenum">
              <a:rPr lang="en-US" altLang="en-LK" sz="1200" b="0" i="0">
                <a:latin typeface="Times New Roman" panose="02020603050405020304" pitchFamily="18" charset="0"/>
              </a:rPr>
              <a:pPr eaLnBrk="1" hangingPunct="1"/>
              <a:t>23</a:t>
            </a:fld>
            <a:endParaRPr lang="en-US" altLang="en-LK" sz="1200" b="0" i="0">
              <a:latin typeface="Times New Roman" panose="02020603050405020304" pitchFamily="18" charset="0"/>
            </a:endParaRPr>
          </a:p>
        </p:txBody>
      </p:sp>
      <p:sp>
        <p:nvSpPr>
          <p:cNvPr id="87043" name="Rectangle 2">
            <a:extLst>
              <a:ext uri="{FF2B5EF4-FFF2-40B4-BE49-F238E27FC236}">
                <a16:creationId xmlns:a16="http://schemas.microsoft.com/office/drawing/2014/main" id="{8127F276-4D70-7240-A1F5-BB7D0537F048}"/>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1D3AF46B-D1B3-4D4F-9312-09094F7F7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LK">
              <a:latin typeface="Bookman Old Style" panose="020506040505050202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21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2515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5890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65032" y="457200"/>
            <a:ext cx="10363200" cy="1143000"/>
          </a:xfrm>
        </p:spPr>
        <p:txBody>
          <a:bodyPr/>
          <a:lstStyle/>
          <a:p>
            <a:r>
              <a:rPr lang="en-US"/>
              <a:t>Click to edit Master title style</a:t>
            </a:r>
            <a:endParaRPr lang="fr-FR"/>
          </a:p>
        </p:txBody>
      </p:sp>
      <p:sp>
        <p:nvSpPr>
          <p:cNvPr id="3" name="Text Placeholder 2"/>
          <p:cNvSpPr>
            <a:spLocks noGrp="1"/>
          </p:cNvSpPr>
          <p:nvPr>
            <p:ph type="body" sz="half" idx="1"/>
          </p:nvPr>
        </p:nvSpPr>
        <p:spPr>
          <a:xfrm>
            <a:off x="1565031" y="1981200"/>
            <a:ext cx="50878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lipArt Placeholder 3"/>
          <p:cNvSpPr>
            <a:spLocks noGrp="1"/>
          </p:cNvSpPr>
          <p:nvPr>
            <p:ph type="clipArt" sz="half" idx="2"/>
          </p:nvPr>
        </p:nvSpPr>
        <p:spPr>
          <a:xfrm>
            <a:off x="6840416" y="1981200"/>
            <a:ext cx="5087816" cy="4114800"/>
          </a:xfrm>
        </p:spPr>
        <p:txBody>
          <a:bodyPr rtlCol="0">
            <a:normAutofit/>
          </a:bodyPr>
          <a:lstStyle/>
          <a:p>
            <a:pPr lvl="0"/>
            <a:endParaRPr lang="fr-FR" noProof="0" dirty="0"/>
          </a:p>
        </p:txBody>
      </p:sp>
      <p:sp>
        <p:nvSpPr>
          <p:cNvPr id="5" name="Rectangle 1051">
            <a:extLst>
              <a:ext uri="{FF2B5EF4-FFF2-40B4-BE49-F238E27FC236}">
                <a16:creationId xmlns:a16="http://schemas.microsoft.com/office/drawing/2014/main" id="{FE4C4725-2426-994E-B569-1A1641D9689C}"/>
              </a:ext>
            </a:extLst>
          </p:cNvPr>
          <p:cNvSpPr>
            <a:spLocks noGrp="1" noChangeArrowheads="1"/>
          </p:cNvSpPr>
          <p:nvPr>
            <p:ph type="dt" sz="half" idx="10"/>
          </p:nvPr>
        </p:nvSpPr>
        <p:spPr>
          <a:xfrm>
            <a:off x="1564217" y="6265863"/>
            <a:ext cx="2540000" cy="457200"/>
          </a:xfrm>
        </p:spPr>
        <p:txBody>
          <a:bodyPr/>
          <a:lstStyle>
            <a:lvl1pPr fontAlgn="auto">
              <a:spcBef>
                <a:spcPts val="0"/>
              </a:spcBef>
              <a:spcAft>
                <a:spcPts val="0"/>
              </a:spcAft>
              <a:defRPr dirty="0">
                <a:solidFill>
                  <a:schemeClr val="tx1">
                    <a:tint val="75000"/>
                  </a:schemeClr>
                </a:solidFill>
                <a:latin typeface="+mn-lt"/>
                <a:cs typeface="+mn-cs"/>
              </a:defRPr>
            </a:lvl1pPr>
          </a:lstStyle>
          <a:p>
            <a:pPr>
              <a:defRPr/>
            </a:pPr>
            <a:endParaRPr lang="en-US"/>
          </a:p>
        </p:txBody>
      </p:sp>
      <p:sp>
        <p:nvSpPr>
          <p:cNvPr id="6" name="Rectangle 1052">
            <a:extLst>
              <a:ext uri="{FF2B5EF4-FFF2-40B4-BE49-F238E27FC236}">
                <a16:creationId xmlns:a16="http://schemas.microsoft.com/office/drawing/2014/main" id="{37810727-E340-FF47-B754-C36EF22196FF}"/>
              </a:ext>
            </a:extLst>
          </p:cNvPr>
          <p:cNvSpPr>
            <a:spLocks noGrp="1" noChangeArrowheads="1"/>
          </p:cNvSpPr>
          <p:nvPr>
            <p:ph type="ftr" sz="quarter" idx="11"/>
          </p:nvPr>
        </p:nvSpPr>
        <p:spPr/>
        <p:txBody>
          <a:bodyPr/>
          <a:lstStyle>
            <a:lvl1pPr fontAlgn="base">
              <a:spcBef>
                <a:spcPct val="0"/>
              </a:spcBef>
              <a:spcAft>
                <a:spcPct val="0"/>
              </a:spcAft>
              <a:defRPr dirty="0">
                <a:solidFill>
                  <a:schemeClr val="tx1">
                    <a:tint val="75000"/>
                  </a:schemeClr>
                </a:solidFill>
                <a:latin typeface="Calibri" pitchFamily="34" charset="0"/>
                <a:cs typeface="Arial" charset="0"/>
              </a:defRPr>
            </a:lvl1pPr>
          </a:lstStyle>
          <a:p>
            <a:pPr>
              <a:defRPr/>
            </a:pPr>
            <a:r>
              <a:rPr lang="en-US"/>
              <a:t>National Democratic Institute</a:t>
            </a:r>
          </a:p>
        </p:txBody>
      </p:sp>
      <p:sp>
        <p:nvSpPr>
          <p:cNvPr id="7" name="Rectangle 1053">
            <a:extLst>
              <a:ext uri="{FF2B5EF4-FFF2-40B4-BE49-F238E27FC236}">
                <a16:creationId xmlns:a16="http://schemas.microsoft.com/office/drawing/2014/main" id="{FCCDD9F5-7008-804F-9631-F2B1A8B7A100}"/>
              </a:ext>
            </a:extLst>
          </p:cNvPr>
          <p:cNvSpPr>
            <a:spLocks noGrp="1" noChangeArrowheads="1"/>
          </p:cNvSpPr>
          <p:nvPr>
            <p:ph type="sldNum" sz="quarter" idx="12"/>
          </p:nvPr>
        </p:nvSpPr>
        <p:spPr>
          <a:xfrm>
            <a:off x="9347200" y="6248400"/>
            <a:ext cx="2540000" cy="457200"/>
          </a:xfrm>
        </p:spPr>
        <p:txBody>
          <a:bodyPr/>
          <a:lstStyle>
            <a:lvl1pPr>
              <a:defRPr>
                <a:latin typeface="Trebuchet MS" panose="020B0703020202090204" pitchFamily="34" charset="0"/>
              </a:defRPr>
            </a:lvl1pPr>
          </a:lstStyle>
          <a:p>
            <a:fld id="{852E01FA-DFFA-B342-9A67-9ABC68911C68}" type="slidenum">
              <a:rPr lang="en-US" altLang="en-LK"/>
              <a:pPr/>
              <a:t>‹#›</a:t>
            </a:fld>
            <a:endParaRPr lang="en-US" altLang="en-LK"/>
          </a:p>
        </p:txBody>
      </p:sp>
    </p:spTree>
    <p:extLst>
      <p:ext uri="{BB962C8B-B14F-4D97-AF65-F5344CB8AC3E}">
        <p14:creationId xmlns:p14="http://schemas.microsoft.com/office/powerpoint/2010/main" val="68437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36800" y="609600"/>
            <a:ext cx="8940800" cy="1143000"/>
          </a:xfrm>
        </p:spPr>
        <p:txBody>
          <a:bodyPr/>
          <a:lstStyle/>
          <a:p>
            <a:r>
              <a:rPr lang="en-US"/>
              <a:t>Click to edit Master title style</a:t>
            </a:r>
          </a:p>
        </p:txBody>
      </p:sp>
      <p:sp>
        <p:nvSpPr>
          <p:cNvPr id="3" name="Table Placeholder 2"/>
          <p:cNvSpPr>
            <a:spLocks noGrp="1"/>
          </p:cNvSpPr>
          <p:nvPr>
            <p:ph type="tbl" idx="1"/>
          </p:nvPr>
        </p:nvSpPr>
        <p:spPr>
          <a:xfrm>
            <a:off x="1117600" y="20574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D7CE0C50-C83D-554C-8632-EDE908D5F3D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A01313-CD37-0B4B-ADFD-1BFFF81984C8}"/>
              </a:ext>
            </a:extLst>
          </p:cNvPr>
          <p:cNvSpPr>
            <a:spLocks noGrp="1" noChangeArrowheads="1"/>
          </p:cNvSpPr>
          <p:nvPr>
            <p:ph type="ftr" sz="quarter" idx="11"/>
          </p:nvPr>
        </p:nvSpPr>
        <p:spPr>
          <a:xfrm>
            <a:off x="927100" y="6400800"/>
            <a:ext cx="3860800" cy="457200"/>
          </a:xfrm>
        </p:spPr>
        <p:txBody>
          <a:bodyPr/>
          <a:lstStyle>
            <a:lvl1pPr algn="l">
              <a:defRPr sz="1600"/>
            </a:lvl1pPr>
          </a:lstStyle>
          <a:p>
            <a:pPr>
              <a:defRPr/>
            </a:pPr>
            <a:r>
              <a:rPr lang="en-US"/>
              <a:t>IPDET © 2009</a:t>
            </a:r>
          </a:p>
        </p:txBody>
      </p:sp>
      <p:sp>
        <p:nvSpPr>
          <p:cNvPr id="6" name="Rectangle 6">
            <a:extLst>
              <a:ext uri="{FF2B5EF4-FFF2-40B4-BE49-F238E27FC236}">
                <a16:creationId xmlns:a16="http://schemas.microsoft.com/office/drawing/2014/main" id="{69F67E31-D34E-734A-933E-4BCD107ACFAB}"/>
              </a:ext>
            </a:extLst>
          </p:cNvPr>
          <p:cNvSpPr>
            <a:spLocks noGrp="1" noChangeArrowheads="1"/>
          </p:cNvSpPr>
          <p:nvPr>
            <p:ph type="sldNum" sz="quarter" idx="12"/>
          </p:nvPr>
        </p:nvSpPr>
        <p:spPr/>
        <p:txBody>
          <a:bodyPr/>
          <a:lstStyle>
            <a:lvl1pPr>
              <a:defRPr/>
            </a:lvl1pPr>
          </a:lstStyle>
          <a:p>
            <a:fld id="{25A2B6A8-64D9-7E42-8A34-C1B0BCE9E8FA}" type="slidenum">
              <a:rPr lang="en-US" altLang="en-LK"/>
              <a:pPr/>
              <a:t>‹#›</a:t>
            </a:fld>
            <a:endParaRPr lang="en-US" altLang="en-LK"/>
          </a:p>
        </p:txBody>
      </p:sp>
    </p:spTree>
    <p:extLst>
      <p:ext uri="{BB962C8B-B14F-4D97-AF65-F5344CB8AC3E}">
        <p14:creationId xmlns:p14="http://schemas.microsoft.com/office/powerpoint/2010/main" val="419079610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6800" y="609600"/>
            <a:ext cx="8940800" cy="1143000"/>
          </a:xfrm>
        </p:spPr>
        <p:txBody>
          <a:bodyPr/>
          <a:lstStyle/>
          <a:p>
            <a:r>
              <a:rPr lang="en-US"/>
              <a:t>Click to edit Master title style</a:t>
            </a:r>
          </a:p>
        </p:txBody>
      </p:sp>
      <p:sp>
        <p:nvSpPr>
          <p:cNvPr id="3" name="SmartArt Placeholder 2"/>
          <p:cNvSpPr>
            <a:spLocks noGrp="1"/>
          </p:cNvSpPr>
          <p:nvPr>
            <p:ph type="dgm" idx="1"/>
          </p:nvPr>
        </p:nvSpPr>
        <p:spPr>
          <a:xfrm>
            <a:off x="1117600" y="20574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7DC3C868-3C3B-D948-AD91-E133472B6A3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863433-66C7-E14D-9B34-D61004A3B8E6}"/>
              </a:ext>
            </a:extLst>
          </p:cNvPr>
          <p:cNvSpPr>
            <a:spLocks noGrp="1" noChangeArrowheads="1"/>
          </p:cNvSpPr>
          <p:nvPr>
            <p:ph type="ftr" sz="quarter" idx="11"/>
          </p:nvPr>
        </p:nvSpPr>
        <p:spPr>
          <a:xfrm>
            <a:off x="567267" y="6400800"/>
            <a:ext cx="3860800" cy="457200"/>
          </a:xfrm>
        </p:spPr>
        <p:txBody>
          <a:bodyPr/>
          <a:lstStyle>
            <a:lvl1pPr algn="l">
              <a:defRPr sz="1600"/>
            </a:lvl1pPr>
          </a:lstStyle>
          <a:p>
            <a:pPr>
              <a:defRPr/>
            </a:pPr>
            <a:r>
              <a:rPr lang="en-US"/>
              <a:t>IPDET © 2009</a:t>
            </a:r>
          </a:p>
        </p:txBody>
      </p:sp>
      <p:sp>
        <p:nvSpPr>
          <p:cNvPr id="6" name="Rectangle 6">
            <a:extLst>
              <a:ext uri="{FF2B5EF4-FFF2-40B4-BE49-F238E27FC236}">
                <a16:creationId xmlns:a16="http://schemas.microsoft.com/office/drawing/2014/main" id="{AAA45910-DD4E-6A44-B19B-153232F934DD}"/>
              </a:ext>
            </a:extLst>
          </p:cNvPr>
          <p:cNvSpPr>
            <a:spLocks noGrp="1" noChangeArrowheads="1"/>
          </p:cNvSpPr>
          <p:nvPr>
            <p:ph type="sldNum" sz="quarter" idx="12"/>
          </p:nvPr>
        </p:nvSpPr>
        <p:spPr/>
        <p:txBody>
          <a:bodyPr/>
          <a:lstStyle>
            <a:lvl1pPr>
              <a:defRPr/>
            </a:lvl1pPr>
          </a:lstStyle>
          <a:p>
            <a:fld id="{1DC2F76D-F4E7-2C42-A242-50755B7D0E90}" type="slidenum">
              <a:rPr lang="en-US" altLang="en-LK"/>
              <a:pPr/>
              <a:t>‹#›</a:t>
            </a:fld>
            <a:endParaRPr lang="en-US" altLang="en-LK"/>
          </a:p>
        </p:txBody>
      </p:sp>
    </p:spTree>
    <p:extLst>
      <p:ext uri="{BB962C8B-B14F-4D97-AF65-F5344CB8AC3E}">
        <p14:creationId xmlns:p14="http://schemas.microsoft.com/office/powerpoint/2010/main" val="10533686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6654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6/6/2022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320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4009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2923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3237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385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6204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6/6/2022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23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6/6/2022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62836785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416F32-9D98-4340-82E8-E90CE00AD2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12191999" cy="6861601"/>
            <a:chOff x="0" y="-1"/>
            <a:chExt cx="12191999" cy="6861601"/>
          </a:xfrm>
        </p:grpSpPr>
        <p:sp>
          <p:nvSpPr>
            <p:cNvPr id="10" name="Rectangle 9">
              <a:extLst>
                <a:ext uri="{FF2B5EF4-FFF2-40B4-BE49-F238E27FC236}">
                  <a16:creationId xmlns:a16="http://schemas.microsoft.com/office/drawing/2014/main" id="{66375AB4-82BB-418F-A50F-6180F68724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3FDD54B2-4A3F-4BFE-8FF0-82CA73F4AE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30876F96-77AB-4E72-B1D2-FA45F4E3C0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B08A2E9-6518-449E-940B-8518A1D850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0" y="-1"/>
              <a:ext cx="10800000" cy="6858000"/>
              <a:chOff x="2328000" y="0"/>
              <a:chExt cx="2880000" cy="1440000"/>
            </a:xfrm>
          </p:grpSpPr>
          <p:sp>
            <p:nvSpPr>
              <p:cNvPr id="15" name="Rectangle 14">
                <a:extLst>
                  <a:ext uri="{FF2B5EF4-FFF2-40B4-BE49-F238E27FC236}">
                    <a16:creationId xmlns:a16="http://schemas.microsoft.com/office/drawing/2014/main" id="{60A86BE0-76B3-4EA0-BA2D-05266013A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6BA13564-810C-4398-AA63-67B020811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3555E1EF-6216-47FA-BBCA-7C0C8C2DAB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 name="Rectangle 17">
            <a:extLst>
              <a:ext uri="{FF2B5EF4-FFF2-40B4-BE49-F238E27FC236}">
                <a16:creationId xmlns:a16="http://schemas.microsoft.com/office/drawing/2014/main" id="{D8D85657-6A77-4466-887F-EE948B9CD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0" name="Rectangle 1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F5DFA-D65D-A642-B8FE-26C6026EDDDF}"/>
              </a:ext>
            </a:extLst>
          </p:cNvPr>
          <p:cNvSpPr>
            <a:spLocks noGrp="1"/>
          </p:cNvSpPr>
          <p:nvPr>
            <p:ph type="ctrTitle"/>
          </p:nvPr>
        </p:nvSpPr>
        <p:spPr>
          <a:xfrm>
            <a:off x="540000" y="540000"/>
            <a:ext cx="4500561" cy="2181946"/>
          </a:xfrm>
        </p:spPr>
        <p:txBody>
          <a:bodyPr vert="horz" lIns="91440" tIns="45720" rIns="91440" bIns="45720" rtlCol="0" anchor="t">
            <a:normAutofit/>
          </a:bodyPr>
          <a:lstStyle/>
          <a:p>
            <a:r>
              <a:rPr lang="en-US" sz="6000" spc="100"/>
              <a:t>Monitoring &amp; Evaluation</a:t>
            </a:r>
            <a:endParaRPr lang="en-US" sz="6000"/>
          </a:p>
        </p:txBody>
      </p:sp>
      <p:sp>
        <p:nvSpPr>
          <p:cNvPr id="3" name="Subtitle 2">
            <a:extLst>
              <a:ext uri="{FF2B5EF4-FFF2-40B4-BE49-F238E27FC236}">
                <a16:creationId xmlns:a16="http://schemas.microsoft.com/office/drawing/2014/main" id="{65807874-3426-C049-8D43-54E59D5D92F9}"/>
              </a:ext>
            </a:extLst>
          </p:cNvPr>
          <p:cNvSpPr>
            <a:spLocks noGrp="1"/>
          </p:cNvSpPr>
          <p:nvPr>
            <p:ph type="subTitle" idx="1"/>
          </p:nvPr>
        </p:nvSpPr>
        <p:spPr>
          <a:xfrm>
            <a:off x="550863" y="2947121"/>
            <a:ext cx="4500562" cy="3361604"/>
          </a:xfrm>
        </p:spPr>
        <p:txBody>
          <a:bodyPr vert="horz" lIns="91440" tIns="45720" rIns="91440" bIns="45720" rtlCol="0" anchor="t">
            <a:normAutofit/>
          </a:bodyPr>
          <a:lstStyle/>
          <a:p>
            <a:pPr algn="r"/>
            <a:r>
              <a:rPr lang="en-US" sz="1800" spc="50" dirty="0"/>
              <a:t>FPA-SKPA Programme</a:t>
            </a:r>
          </a:p>
          <a:p>
            <a:pPr algn="r"/>
            <a:r>
              <a:rPr lang="en-US" sz="1800" spc="50" dirty="0"/>
              <a:t>GMME- M&amp;E 1</a:t>
            </a:r>
          </a:p>
          <a:p>
            <a:pPr algn="r"/>
            <a:r>
              <a:rPr lang="en-US" sz="1800" spc="50" dirty="0"/>
              <a:t>Lasantha Wickremesooriya</a:t>
            </a:r>
          </a:p>
          <a:p>
            <a:pPr algn="r"/>
            <a:r>
              <a:rPr lang="en-US" sz="1800" spc="50" dirty="0"/>
              <a:t>Consultant Strategist</a:t>
            </a:r>
          </a:p>
          <a:p>
            <a:pPr algn="r"/>
            <a:endParaRPr lang="en-US" sz="1800" spc="50" dirty="0"/>
          </a:p>
        </p:txBody>
      </p:sp>
      <p:grpSp>
        <p:nvGrpSpPr>
          <p:cNvPr id="22" name="Group 2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23" name="Oval 2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E751FEFF-DDDD-4494-9B3B-9889FDDFABDF}"/>
              </a:ext>
            </a:extLst>
          </p:cNvPr>
          <p:cNvPicPr>
            <a:picLocks noChangeAspect="1"/>
          </p:cNvPicPr>
          <p:nvPr/>
        </p:nvPicPr>
        <p:blipFill rotWithShape="1">
          <a:blip r:embed="rId2"/>
          <a:srcRect l="45500" r="1" b="1"/>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05405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4A2B33F-63E5-C04D-B2B8-008321518C6B}"/>
              </a:ext>
            </a:extLst>
          </p:cNvPr>
          <p:cNvSpPr>
            <a:spLocks noGrp="1" noChangeArrowheads="1"/>
          </p:cNvSpPr>
          <p:nvPr>
            <p:ph type="ctrTitle"/>
          </p:nvPr>
        </p:nvSpPr>
        <p:spPr>
          <a:xfrm>
            <a:off x="540000" y="540001"/>
            <a:ext cx="11090273" cy="1126874"/>
          </a:xfrm>
        </p:spPr>
        <p:txBody>
          <a:bodyPr>
            <a:normAutofit/>
          </a:bodyPr>
          <a:lstStyle/>
          <a:p>
            <a:pPr eaLnBrk="1" hangingPunct="1"/>
            <a:r>
              <a:rPr lang="en-US" altLang="en-LK" sz="4800" dirty="0"/>
              <a:t>Step 1: Conducting a Readiness Assessment</a:t>
            </a:r>
          </a:p>
        </p:txBody>
      </p:sp>
      <p:grpSp>
        <p:nvGrpSpPr>
          <p:cNvPr id="2" name="Group 58">
            <a:extLst>
              <a:ext uri="{FF2B5EF4-FFF2-40B4-BE49-F238E27FC236}">
                <a16:creationId xmlns:a16="http://schemas.microsoft.com/office/drawing/2014/main" id="{846783E9-7AA9-4E4A-B4A1-A8DB4D837F94}"/>
              </a:ext>
            </a:extLst>
          </p:cNvPr>
          <p:cNvGrpSpPr>
            <a:grpSpLocks/>
          </p:cNvGrpSpPr>
          <p:nvPr/>
        </p:nvGrpSpPr>
        <p:grpSpPr bwMode="auto">
          <a:xfrm>
            <a:off x="1029325" y="1933732"/>
            <a:ext cx="10133350" cy="4384267"/>
            <a:chOff x="168" y="2238"/>
            <a:chExt cx="5331" cy="1904"/>
          </a:xfrm>
        </p:grpSpPr>
        <p:sp>
          <p:nvSpPr>
            <p:cNvPr id="17413" name="Rectangle 5">
              <a:extLst>
                <a:ext uri="{FF2B5EF4-FFF2-40B4-BE49-F238E27FC236}">
                  <a16:creationId xmlns:a16="http://schemas.microsoft.com/office/drawing/2014/main" id="{152FB680-065D-7E4B-847D-949A233D142E}"/>
                </a:ext>
              </a:extLst>
            </p:cNvPr>
            <p:cNvSpPr>
              <a:spLocks noChangeArrowheads="1"/>
            </p:cNvSpPr>
            <p:nvPr/>
          </p:nvSpPr>
          <p:spPr bwMode="auto">
            <a:xfrm>
              <a:off x="168" y="2238"/>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26630" name="Rectangle 6">
              <a:extLst>
                <a:ext uri="{FF2B5EF4-FFF2-40B4-BE49-F238E27FC236}">
                  <a16:creationId xmlns:a16="http://schemas.microsoft.com/office/drawing/2014/main" id="{D23CDFF6-4A43-164C-B3E1-FD0D86E8C3AA}"/>
                </a:ext>
              </a:extLst>
            </p:cNvPr>
            <p:cNvSpPr>
              <a:spLocks noChangeArrowheads="1"/>
            </p:cNvSpPr>
            <p:nvPr/>
          </p:nvSpPr>
          <p:spPr bwMode="auto">
            <a:xfrm>
              <a:off x="566" y="3133"/>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31" name="Text Box 8">
              <a:extLst>
                <a:ext uri="{FF2B5EF4-FFF2-40B4-BE49-F238E27FC236}">
                  <a16:creationId xmlns:a16="http://schemas.microsoft.com/office/drawing/2014/main" id="{72ABF2C7-B289-0B49-9BC8-F5D0D76384B3}"/>
                </a:ext>
              </a:extLst>
            </p:cNvPr>
            <p:cNvSpPr txBox="1">
              <a:spLocks noChangeArrowheads="1"/>
            </p:cNvSpPr>
            <p:nvPr/>
          </p:nvSpPr>
          <p:spPr bwMode="auto">
            <a:xfrm>
              <a:off x="2067" y="2335"/>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26632" name="Line 9">
              <a:extLst>
                <a:ext uri="{FF2B5EF4-FFF2-40B4-BE49-F238E27FC236}">
                  <a16:creationId xmlns:a16="http://schemas.microsoft.com/office/drawing/2014/main" id="{ACDE86D5-0295-2044-8F6F-BE2C4A7D85FC}"/>
                </a:ext>
              </a:extLst>
            </p:cNvPr>
            <p:cNvSpPr>
              <a:spLocks noChangeAspect="1" noChangeShapeType="1"/>
            </p:cNvSpPr>
            <p:nvPr/>
          </p:nvSpPr>
          <p:spPr bwMode="auto">
            <a:xfrm flipV="1">
              <a:off x="2615"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33" name="Oval 10">
              <a:extLst>
                <a:ext uri="{FF2B5EF4-FFF2-40B4-BE49-F238E27FC236}">
                  <a16:creationId xmlns:a16="http://schemas.microsoft.com/office/drawing/2014/main" id="{53EBF9A7-B2DE-E44C-942F-C9880D0087CE}"/>
                </a:ext>
              </a:extLst>
            </p:cNvPr>
            <p:cNvSpPr>
              <a:spLocks noChangeAspect="1" noChangeArrowheads="1"/>
            </p:cNvSpPr>
            <p:nvPr/>
          </p:nvSpPr>
          <p:spPr bwMode="auto">
            <a:xfrm>
              <a:off x="2453" y="3037"/>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34" name="Text Box 11">
              <a:extLst>
                <a:ext uri="{FF2B5EF4-FFF2-40B4-BE49-F238E27FC236}">
                  <a16:creationId xmlns:a16="http://schemas.microsoft.com/office/drawing/2014/main" id="{0DB8E838-D584-6545-BEC2-CC6DC82F477B}"/>
                </a:ext>
              </a:extLst>
            </p:cNvPr>
            <p:cNvSpPr txBox="1">
              <a:spLocks noChangeAspect="1" noChangeArrowheads="1"/>
            </p:cNvSpPr>
            <p:nvPr/>
          </p:nvSpPr>
          <p:spPr bwMode="auto">
            <a:xfrm>
              <a:off x="2410" y="3040"/>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26635" name="Line 13">
              <a:extLst>
                <a:ext uri="{FF2B5EF4-FFF2-40B4-BE49-F238E27FC236}">
                  <a16:creationId xmlns:a16="http://schemas.microsoft.com/office/drawing/2014/main" id="{2AE5846B-23A8-F64A-87F8-0FA3976F724B}"/>
                </a:ext>
              </a:extLst>
            </p:cNvPr>
            <p:cNvSpPr>
              <a:spLocks noChangeAspect="1" noChangeShapeType="1"/>
            </p:cNvSpPr>
            <p:nvPr/>
          </p:nvSpPr>
          <p:spPr bwMode="auto">
            <a:xfrm flipV="1">
              <a:off x="619"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36" name="Oval 14">
              <a:extLst>
                <a:ext uri="{FF2B5EF4-FFF2-40B4-BE49-F238E27FC236}">
                  <a16:creationId xmlns:a16="http://schemas.microsoft.com/office/drawing/2014/main" id="{59D9335B-6A2F-0242-BF04-610B93787FEC}"/>
                </a:ext>
              </a:extLst>
            </p:cNvPr>
            <p:cNvSpPr>
              <a:spLocks noChangeAspect="1" noChangeArrowheads="1"/>
            </p:cNvSpPr>
            <p:nvPr/>
          </p:nvSpPr>
          <p:spPr bwMode="auto">
            <a:xfrm>
              <a:off x="447" y="3037"/>
              <a:ext cx="323"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37" name="Text Box 15">
              <a:extLst>
                <a:ext uri="{FF2B5EF4-FFF2-40B4-BE49-F238E27FC236}">
                  <a16:creationId xmlns:a16="http://schemas.microsoft.com/office/drawing/2014/main" id="{7BC23807-2ADB-424A-BBA3-DD8E95E9A465}"/>
                </a:ext>
              </a:extLst>
            </p:cNvPr>
            <p:cNvSpPr txBox="1">
              <a:spLocks noChangeAspect="1" noChangeArrowheads="1"/>
            </p:cNvSpPr>
            <p:nvPr/>
          </p:nvSpPr>
          <p:spPr bwMode="auto">
            <a:xfrm>
              <a:off x="495" y="3062"/>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3300"/>
                  </a:solidFill>
                  <a:latin typeface="Arial" panose="020B0604020202020204" pitchFamily="34" charset="0"/>
                </a:rPr>
                <a:t>1</a:t>
              </a:r>
            </a:p>
          </p:txBody>
        </p:sp>
        <p:sp>
          <p:nvSpPr>
            <p:cNvPr id="26638" name="Text Box 16">
              <a:extLst>
                <a:ext uri="{FF2B5EF4-FFF2-40B4-BE49-F238E27FC236}">
                  <a16:creationId xmlns:a16="http://schemas.microsoft.com/office/drawing/2014/main" id="{67A975D5-9052-6942-803E-5BAE87A87846}"/>
                </a:ext>
              </a:extLst>
            </p:cNvPr>
            <p:cNvSpPr txBox="1">
              <a:spLocks noChangeAspect="1" noChangeArrowheads="1"/>
            </p:cNvSpPr>
            <p:nvPr/>
          </p:nvSpPr>
          <p:spPr bwMode="auto">
            <a:xfrm>
              <a:off x="242" y="2373"/>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Conducting a Readiness Assessment</a:t>
              </a:r>
            </a:p>
          </p:txBody>
        </p:sp>
        <p:sp>
          <p:nvSpPr>
            <p:cNvPr id="26639" name="Line 18">
              <a:extLst>
                <a:ext uri="{FF2B5EF4-FFF2-40B4-BE49-F238E27FC236}">
                  <a16:creationId xmlns:a16="http://schemas.microsoft.com/office/drawing/2014/main" id="{81E27126-F4FB-AA43-885E-3FAFBD4EBAA4}"/>
                </a:ext>
              </a:extLst>
            </p:cNvPr>
            <p:cNvSpPr>
              <a:spLocks noChangeAspect="1" noChangeShapeType="1"/>
            </p:cNvSpPr>
            <p:nvPr/>
          </p:nvSpPr>
          <p:spPr bwMode="auto">
            <a:xfrm flipV="1">
              <a:off x="1593" y="2834"/>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40" name="Oval 19">
              <a:extLst>
                <a:ext uri="{FF2B5EF4-FFF2-40B4-BE49-F238E27FC236}">
                  <a16:creationId xmlns:a16="http://schemas.microsoft.com/office/drawing/2014/main" id="{EBF0BFC3-A0D6-7046-91A0-76DE59454B7F}"/>
                </a:ext>
              </a:extLst>
            </p:cNvPr>
            <p:cNvSpPr>
              <a:spLocks noChangeAspect="1" noChangeArrowheads="1"/>
            </p:cNvSpPr>
            <p:nvPr/>
          </p:nvSpPr>
          <p:spPr bwMode="auto">
            <a:xfrm>
              <a:off x="1439"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41" name="Text Box 20">
              <a:extLst>
                <a:ext uri="{FF2B5EF4-FFF2-40B4-BE49-F238E27FC236}">
                  <a16:creationId xmlns:a16="http://schemas.microsoft.com/office/drawing/2014/main" id="{7373AF41-1F16-9742-AC15-3C3062379BE3}"/>
                </a:ext>
              </a:extLst>
            </p:cNvPr>
            <p:cNvSpPr txBox="1">
              <a:spLocks noChangeAspect="1" noChangeArrowheads="1"/>
            </p:cNvSpPr>
            <p:nvPr/>
          </p:nvSpPr>
          <p:spPr bwMode="auto">
            <a:xfrm>
              <a:off x="1363" y="3040"/>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26642" name="Text Box 21">
              <a:extLst>
                <a:ext uri="{FF2B5EF4-FFF2-40B4-BE49-F238E27FC236}">
                  <a16:creationId xmlns:a16="http://schemas.microsoft.com/office/drawing/2014/main" id="{4E59227A-4E6D-B24E-AF8D-B89F785088CA}"/>
                </a:ext>
              </a:extLst>
            </p:cNvPr>
            <p:cNvSpPr txBox="1">
              <a:spLocks noChangeAspect="1" noChangeArrowheads="1"/>
            </p:cNvSpPr>
            <p:nvPr/>
          </p:nvSpPr>
          <p:spPr bwMode="auto">
            <a:xfrm>
              <a:off x="1118" y="2400"/>
              <a:ext cx="95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outcomes</a:t>
              </a:r>
            </a:p>
          </p:txBody>
        </p:sp>
        <p:sp>
          <p:nvSpPr>
            <p:cNvPr id="26643" name="Line 23">
              <a:extLst>
                <a:ext uri="{FF2B5EF4-FFF2-40B4-BE49-F238E27FC236}">
                  <a16:creationId xmlns:a16="http://schemas.microsoft.com/office/drawing/2014/main" id="{39422BC9-8924-7345-913F-82207E37535B}"/>
                </a:ext>
              </a:extLst>
            </p:cNvPr>
            <p:cNvSpPr>
              <a:spLocks noChangeAspect="1" noChangeShapeType="1"/>
            </p:cNvSpPr>
            <p:nvPr/>
          </p:nvSpPr>
          <p:spPr bwMode="auto">
            <a:xfrm flipV="1">
              <a:off x="3635"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44" name="Oval 24">
              <a:extLst>
                <a:ext uri="{FF2B5EF4-FFF2-40B4-BE49-F238E27FC236}">
                  <a16:creationId xmlns:a16="http://schemas.microsoft.com/office/drawing/2014/main" id="{9F2B6ADE-E858-2A44-8EEF-D0EEBD5C5008}"/>
                </a:ext>
              </a:extLst>
            </p:cNvPr>
            <p:cNvSpPr>
              <a:spLocks noChangeAspect="1" noChangeArrowheads="1"/>
            </p:cNvSpPr>
            <p:nvPr/>
          </p:nvSpPr>
          <p:spPr bwMode="auto">
            <a:xfrm>
              <a:off x="3455"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45" name="Text Box 25">
              <a:extLst>
                <a:ext uri="{FF2B5EF4-FFF2-40B4-BE49-F238E27FC236}">
                  <a16:creationId xmlns:a16="http://schemas.microsoft.com/office/drawing/2014/main" id="{13965C03-9FDE-B749-A0A0-008CA4E43D44}"/>
                </a:ext>
              </a:extLst>
            </p:cNvPr>
            <p:cNvSpPr txBox="1">
              <a:spLocks noChangeAspect="1" noChangeArrowheads="1"/>
            </p:cNvSpPr>
            <p:nvPr/>
          </p:nvSpPr>
          <p:spPr bwMode="auto">
            <a:xfrm>
              <a:off x="3446" y="3050"/>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26646" name="Text Box 26">
              <a:extLst>
                <a:ext uri="{FF2B5EF4-FFF2-40B4-BE49-F238E27FC236}">
                  <a16:creationId xmlns:a16="http://schemas.microsoft.com/office/drawing/2014/main" id="{5B548790-C889-3343-B9B7-BF149E316B01}"/>
                </a:ext>
              </a:extLst>
            </p:cNvPr>
            <p:cNvSpPr txBox="1">
              <a:spLocks noChangeAspect="1" noChangeArrowheads="1"/>
            </p:cNvSpPr>
            <p:nvPr/>
          </p:nvSpPr>
          <p:spPr bwMode="auto">
            <a:xfrm>
              <a:off x="3223" y="2420"/>
              <a:ext cx="837"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26647" name="Line 28">
              <a:extLst>
                <a:ext uri="{FF2B5EF4-FFF2-40B4-BE49-F238E27FC236}">
                  <a16:creationId xmlns:a16="http://schemas.microsoft.com/office/drawing/2014/main" id="{9D55E1EA-40DE-9247-8C15-4A1D03B310BD}"/>
                </a:ext>
              </a:extLst>
            </p:cNvPr>
            <p:cNvSpPr>
              <a:spLocks noChangeAspect="1" noChangeShapeType="1"/>
            </p:cNvSpPr>
            <p:nvPr/>
          </p:nvSpPr>
          <p:spPr bwMode="auto">
            <a:xfrm flipV="1">
              <a:off x="4626"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48" name="Oval 29">
              <a:extLst>
                <a:ext uri="{FF2B5EF4-FFF2-40B4-BE49-F238E27FC236}">
                  <a16:creationId xmlns:a16="http://schemas.microsoft.com/office/drawing/2014/main" id="{6727CB6D-1E82-044E-96EC-06D875DF2D36}"/>
                </a:ext>
              </a:extLst>
            </p:cNvPr>
            <p:cNvSpPr>
              <a:spLocks noChangeAspect="1" noChangeArrowheads="1"/>
            </p:cNvSpPr>
            <p:nvPr/>
          </p:nvSpPr>
          <p:spPr bwMode="auto">
            <a:xfrm>
              <a:off x="4457"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49" name="Text Box 30">
              <a:extLst>
                <a:ext uri="{FF2B5EF4-FFF2-40B4-BE49-F238E27FC236}">
                  <a16:creationId xmlns:a16="http://schemas.microsoft.com/office/drawing/2014/main" id="{8B7F3F70-1E46-CF4A-920A-E6D67E62AD17}"/>
                </a:ext>
              </a:extLst>
            </p:cNvPr>
            <p:cNvSpPr txBox="1">
              <a:spLocks noChangeAspect="1" noChangeArrowheads="1"/>
            </p:cNvSpPr>
            <p:nvPr/>
          </p:nvSpPr>
          <p:spPr bwMode="auto">
            <a:xfrm>
              <a:off x="4399" y="3030"/>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26650" name="Text Box 31">
              <a:extLst>
                <a:ext uri="{FF2B5EF4-FFF2-40B4-BE49-F238E27FC236}">
                  <a16:creationId xmlns:a16="http://schemas.microsoft.com/office/drawing/2014/main" id="{E15B8119-F0B3-3A49-9A56-8A10DAE39FBD}"/>
                </a:ext>
              </a:extLst>
            </p:cNvPr>
            <p:cNvSpPr txBox="1">
              <a:spLocks noChangeAspect="1" noChangeArrowheads="1"/>
            </p:cNvSpPr>
            <p:nvPr/>
          </p:nvSpPr>
          <p:spPr bwMode="auto">
            <a:xfrm>
              <a:off x="4326" y="2565"/>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26651" name="Line 33">
              <a:extLst>
                <a:ext uri="{FF2B5EF4-FFF2-40B4-BE49-F238E27FC236}">
                  <a16:creationId xmlns:a16="http://schemas.microsoft.com/office/drawing/2014/main" id="{55282800-591F-3948-9C4E-0AD6969C5870}"/>
                </a:ext>
              </a:extLst>
            </p:cNvPr>
            <p:cNvSpPr>
              <a:spLocks noChangeAspect="1" noChangeShapeType="1"/>
            </p:cNvSpPr>
            <p:nvPr/>
          </p:nvSpPr>
          <p:spPr bwMode="auto">
            <a:xfrm flipV="1">
              <a:off x="1092" y="3293"/>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52" name="Oval 34">
              <a:extLst>
                <a:ext uri="{FF2B5EF4-FFF2-40B4-BE49-F238E27FC236}">
                  <a16:creationId xmlns:a16="http://schemas.microsoft.com/office/drawing/2014/main" id="{DF8131DD-750F-9B41-90EC-79F1062854E2}"/>
                </a:ext>
              </a:extLst>
            </p:cNvPr>
            <p:cNvSpPr>
              <a:spLocks noChangeAspect="1" noChangeArrowheads="1"/>
            </p:cNvSpPr>
            <p:nvPr/>
          </p:nvSpPr>
          <p:spPr bwMode="auto">
            <a:xfrm>
              <a:off x="949"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53" name="Text Box 35">
              <a:extLst>
                <a:ext uri="{FF2B5EF4-FFF2-40B4-BE49-F238E27FC236}">
                  <a16:creationId xmlns:a16="http://schemas.microsoft.com/office/drawing/2014/main" id="{73413C36-95BB-3B49-9785-60B248981611}"/>
                </a:ext>
              </a:extLst>
            </p:cNvPr>
            <p:cNvSpPr txBox="1">
              <a:spLocks noChangeAspect="1" noChangeArrowheads="1"/>
            </p:cNvSpPr>
            <p:nvPr/>
          </p:nvSpPr>
          <p:spPr bwMode="auto">
            <a:xfrm>
              <a:off x="902" y="3040"/>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26654" name="Text Box 36">
              <a:extLst>
                <a:ext uri="{FF2B5EF4-FFF2-40B4-BE49-F238E27FC236}">
                  <a16:creationId xmlns:a16="http://schemas.microsoft.com/office/drawing/2014/main" id="{A05118BE-2847-3149-BBE9-50A6B42E9282}"/>
                </a:ext>
              </a:extLst>
            </p:cNvPr>
            <p:cNvSpPr txBox="1">
              <a:spLocks noChangeAspect="1" noChangeArrowheads="1"/>
            </p:cNvSpPr>
            <p:nvPr/>
          </p:nvSpPr>
          <p:spPr bwMode="auto">
            <a:xfrm>
              <a:off x="546" y="3513"/>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a:t>
              </a:r>
            </a:p>
            <a:p>
              <a:pPr algn="ctr"/>
              <a:r>
                <a:rPr lang="en-US" altLang="en-LK" sz="1200" i="0">
                  <a:solidFill>
                    <a:srgbClr val="000000"/>
                  </a:solidFill>
                </a:rPr>
                <a:t>on outcomes to monitor and evaluate</a:t>
              </a:r>
            </a:p>
          </p:txBody>
        </p:sp>
        <p:sp>
          <p:nvSpPr>
            <p:cNvPr id="26655" name="Line 38">
              <a:extLst>
                <a:ext uri="{FF2B5EF4-FFF2-40B4-BE49-F238E27FC236}">
                  <a16:creationId xmlns:a16="http://schemas.microsoft.com/office/drawing/2014/main" id="{12C87DD3-027A-9C48-A8C6-10BB9824EDA4}"/>
                </a:ext>
              </a:extLst>
            </p:cNvPr>
            <p:cNvSpPr>
              <a:spLocks noChangeAspect="1" noChangeShapeType="1"/>
            </p:cNvSpPr>
            <p:nvPr/>
          </p:nvSpPr>
          <p:spPr bwMode="auto">
            <a:xfrm flipV="1">
              <a:off x="2108" y="3293"/>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56" name="Oval 39">
              <a:extLst>
                <a:ext uri="{FF2B5EF4-FFF2-40B4-BE49-F238E27FC236}">
                  <a16:creationId xmlns:a16="http://schemas.microsoft.com/office/drawing/2014/main" id="{0315B4B6-6C65-FD4A-B390-F50494AE258D}"/>
                </a:ext>
              </a:extLst>
            </p:cNvPr>
            <p:cNvSpPr>
              <a:spLocks noChangeAspect="1" noChangeArrowheads="1"/>
            </p:cNvSpPr>
            <p:nvPr/>
          </p:nvSpPr>
          <p:spPr bwMode="auto">
            <a:xfrm>
              <a:off x="1951" y="3037"/>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57" name="Text Box 40">
              <a:extLst>
                <a:ext uri="{FF2B5EF4-FFF2-40B4-BE49-F238E27FC236}">
                  <a16:creationId xmlns:a16="http://schemas.microsoft.com/office/drawing/2014/main" id="{49050BDF-3D92-D54D-A87E-46C7237705A2}"/>
                </a:ext>
              </a:extLst>
            </p:cNvPr>
            <p:cNvSpPr txBox="1">
              <a:spLocks noChangeAspect="1" noChangeArrowheads="1"/>
            </p:cNvSpPr>
            <p:nvPr/>
          </p:nvSpPr>
          <p:spPr bwMode="auto">
            <a:xfrm>
              <a:off x="1844" y="3040"/>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26658" name="Text Box 41">
              <a:extLst>
                <a:ext uri="{FF2B5EF4-FFF2-40B4-BE49-F238E27FC236}">
                  <a16:creationId xmlns:a16="http://schemas.microsoft.com/office/drawing/2014/main" id="{79AD53DA-92D1-0C4F-9A0E-1A7387AF9953}"/>
                </a:ext>
              </a:extLst>
            </p:cNvPr>
            <p:cNvSpPr txBox="1">
              <a:spLocks noChangeAspect="1" noChangeArrowheads="1"/>
            </p:cNvSpPr>
            <p:nvPr/>
          </p:nvSpPr>
          <p:spPr bwMode="auto">
            <a:xfrm>
              <a:off x="1451" y="3539"/>
              <a:ext cx="1215"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br>
                <a:rPr lang="en-US" altLang="en-LK" sz="1200" i="0">
                  <a:solidFill>
                    <a:srgbClr val="000000"/>
                  </a:solidFill>
                </a:rPr>
              </a:b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26659" name="Line 43">
              <a:extLst>
                <a:ext uri="{FF2B5EF4-FFF2-40B4-BE49-F238E27FC236}">
                  <a16:creationId xmlns:a16="http://schemas.microsoft.com/office/drawing/2014/main" id="{0C6820EE-4B51-4E43-A485-009F5CDEE347}"/>
                </a:ext>
              </a:extLst>
            </p:cNvPr>
            <p:cNvSpPr>
              <a:spLocks noChangeAspect="1" noChangeShapeType="1"/>
            </p:cNvSpPr>
            <p:nvPr/>
          </p:nvSpPr>
          <p:spPr bwMode="auto">
            <a:xfrm flipV="1">
              <a:off x="3088" y="3293"/>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60" name="Oval 44">
              <a:extLst>
                <a:ext uri="{FF2B5EF4-FFF2-40B4-BE49-F238E27FC236}">
                  <a16:creationId xmlns:a16="http://schemas.microsoft.com/office/drawing/2014/main" id="{DED55A3D-D934-5047-914B-AD4A80769043}"/>
                </a:ext>
              </a:extLst>
            </p:cNvPr>
            <p:cNvSpPr>
              <a:spLocks noChangeAspect="1" noChangeArrowheads="1"/>
            </p:cNvSpPr>
            <p:nvPr/>
          </p:nvSpPr>
          <p:spPr bwMode="auto">
            <a:xfrm>
              <a:off x="2953" y="3037"/>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61" name="Text Box 45">
              <a:extLst>
                <a:ext uri="{FF2B5EF4-FFF2-40B4-BE49-F238E27FC236}">
                  <a16:creationId xmlns:a16="http://schemas.microsoft.com/office/drawing/2014/main" id="{568941A8-803C-5341-A2C7-33DDD6EFF97B}"/>
                </a:ext>
              </a:extLst>
            </p:cNvPr>
            <p:cNvSpPr txBox="1">
              <a:spLocks noChangeAspect="1" noChangeArrowheads="1"/>
            </p:cNvSpPr>
            <p:nvPr/>
          </p:nvSpPr>
          <p:spPr bwMode="auto">
            <a:xfrm>
              <a:off x="2881" y="3040"/>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26662" name="Text Box 46">
              <a:extLst>
                <a:ext uri="{FF2B5EF4-FFF2-40B4-BE49-F238E27FC236}">
                  <a16:creationId xmlns:a16="http://schemas.microsoft.com/office/drawing/2014/main" id="{30CDDC10-8780-B543-BEAF-7378B8CC54AE}"/>
                </a:ext>
              </a:extLst>
            </p:cNvPr>
            <p:cNvSpPr txBox="1">
              <a:spLocks noChangeAspect="1" noChangeArrowheads="1"/>
            </p:cNvSpPr>
            <p:nvPr/>
          </p:nvSpPr>
          <p:spPr bwMode="auto">
            <a:xfrm>
              <a:off x="2728" y="3571"/>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26663" name="Line 48">
              <a:extLst>
                <a:ext uri="{FF2B5EF4-FFF2-40B4-BE49-F238E27FC236}">
                  <a16:creationId xmlns:a16="http://schemas.microsoft.com/office/drawing/2014/main" id="{B0EFEEB1-726A-104E-B500-63533D67C72D}"/>
                </a:ext>
              </a:extLst>
            </p:cNvPr>
            <p:cNvSpPr>
              <a:spLocks noChangeAspect="1" noChangeShapeType="1"/>
            </p:cNvSpPr>
            <p:nvPr/>
          </p:nvSpPr>
          <p:spPr bwMode="auto">
            <a:xfrm flipV="1">
              <a:off x="4095" y="3293"/>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26664" name="Group 49">
              <a:extLst>
                <a:ext uri="{FF2B5EF4-FFF2-40B4-BE49-F238E27FC236}">
                  <a16:creationId xmlns:a16="http://schemas.microsoft.com/office/drawing/2014/main" id="{09FCF9F8-E03E-BB40-B467-65620ECD2649}"/>
                </a:ext>
              </a:extLst>
            </p:cNvPr>
            <p:cNvGrpSpPr>
              <a:grpSpLocks noChangeAspect="1"/>
            </p:cNvGrpSpPr>
            <p:nvPr/>
          </p:nvGrpSpPr>
          <p:grpSpPr bwMode="auto">
            <a:xfrm>
              <a:off x="3918" y="3029"/>
              <a:ext cx="375" cy="310"/>
              <a:chOff x="4255" y="1940"/>
              <a:chExt cx="348" cy="300"/>
            </a:xfrm>
          </p:grpSpPr>
          <p:sp>
            <p:nvSpPr>
              <p:cNvPr id="26670" name="Oval 50">
                <a:extLst>
                  <a:ext uri="{FF2B5EF4-FFF2-40B4-BE49-F238E27FC236}">
                    <a16:creationId xmlns:a16="http://schemas.microsoft.com/office/drawing/2014/main" id="{DB83C5E2-30B5-7944-8D1B-7D6B93AE93F6}"/>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71" name="Text Box 51">
                <a:extLst>
                  <a:ext uri="{FF2B5EF4-FFF2-40B4-BE49-F238E27FC236}">
                    <a16:creationId xmlns:a16="http://schemas.microsoft.com/office/drawing/2014/main" id="{500F168B-9C3B-D745-870C-B2A3A9D06D93}"/>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26665" name="Text Box 52">
              <a:extLst>
                <a:ext uri="{FF2B5EF4-FFF2-40B4-BE49-F238E27FC236}">
                  <a16:creationId xmlns:a16="http://schemas.microsoft.com/office/drawing/2014/main" id="{95D55A5A-7598-D94E-906C-2F02DF7FB61E}"/>
                </a:ext>
              </a:extLst>
            </p:cNvPr>
            <p:cNvSpPr txBox="1">
              <a:spLocks noChangeAspect="1" noChangeArrowheads="1"/>
            </p:cNvSpPr>
            <p:nvPr/>
          </p:nvSpPr>
          <p:spPr bwMode="auto">
            <a:xfrm>
              <a:off x="3690" y="3565"/>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26666" name="Line 54">
              <a:extLst>
                <a:ext uri="{FF2B5EF4-FFF2-40B4-BE49-F238E27FC236}">
                  <a16:creationId xmlns:a16="http://schemas.microsoft.com/office/drawing/2014/main" id="{363037FA-FD32-684B-A360-2B2A8D655959}"/>
                </a:ext>
              </a:extLst>
            </p:cNvPr>
            <p:cNvSpPr>
              <a:spLocks noChangeAspect="1" noChangeShapeType="1"/>
            </p:cNvSpPr>
            <p:nvPr/>
          </p:nvSpPr>
          <p:spPr bwMode="auto">
            <a:xfrm flipV="1">
              <a:off x="5096" y="3298"/>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67" name="Text Box 55">
              <a:extLst>
                <a:ext uri="{FF2B5EF4-FFF2-40B4-BE49-F238E27FC236}">
                  <a16:creationId xmlns:a16="http://schemas.microsoft.com/office/drawing/2014/main" id="{5A5E7FDF-8B4C-D240-A3D8-87357CC3D659}"/>
                </a:ext>
              </a:extLst>
            </p:cNvPr>
            <p:cNvSpPr txBox="1">
              <a:spLocks noChangeAspect="1" noChangeArrowheads="1"/>
            </p:cNvSpPr>
            <p:nvPr/>
          </p:nvSpPr>
          <p:spPr bwMode="auto">
            <a:xfrm>
              <a:off x="4522" y="3420"/>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br>
                <a:rPr lang="en-US" altLang="en-LK" sz="1200" i="0">
                  <a:solidFill>
                    <a:srgbClr val="000000"/>
                  </a:solidFill>
                </a:rPr>
              </a:br>
              <a:r>
                <a:rPr lang="en-US" altLang="en-LK" sz="1200" i="0">
                  <a:solidFill>
                    <a:srgbClr val="000000"/>
                  </a:solidFill>
                </a:rPr>
                <a:t>M&amp;E system </a:t>
              </a:r>
            </a:p>
            <a:p>
              <a:pPr algn="ctr"/>
              <a:r>
                <a:rPr lang="en-US" altLang="en-LK" sz="1200" i="0">
                  <a:solidFill>
                    <a:srgbClr val="000000"/>
                  </a:solidFill>
                </a:rPr>
                <a:t>within the organization</a:t>
              </a:r>
            </a:p>
          </p:txBody>
        </p:sp>
        <p:sp>
          <p:nvSpPr>
            <p:cNvPr id="26668" name="Oval 56">
              <a:extLst>
                <a:ext uri="{FF2B5EF4-FFF2-40B4-BE49-F238E27FC236}">
                  <a16:creationId xmlns:a16="http://schemas.microsoft.com/office/drawing/2014/main" id="{52025173-26CF-0843-BD30-9E2897BB68C4}"/>
                </a:ext>
              </a:extLst>
            </p:cNvPr>
            <p:cNvSpPr>
              <a:spLocks noChangeAspect="1" noChangeArrowheads="1"/>
            </p:cNvSpPr>
            <p:nvPr/>
          </p:nvSpPr>
          <p:spPr bwMode="auto">
            <a:xfrm>
              <a:off x="4981" y="300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69" name="Text Box 57">
              <a:extLst>
                <a:ext uri="{FF2B5EF4-FFF2-40B4-BE49-F238E27FC236}">
                  <a16:creationId xmlns:a16="http://schemas.microsoft.com/office/drawing/2014/main" id="{26CB8EEE-627C-7943-85EA-A6DBC2D917C9}"/>
                </a:ext>
              </a:extLst>
            </p:cNvPr>
            <p:cNvSpPr txBox="1">
              <a:spLocks noChangeAspect="1" noChangeArrowheads="1"/>
            </p:cNvSpPr>
            <p:nvPr/>
          </p:nvSpPr>
          <p:spPr bwMode="auto">
            <a:xfrm>
              <a:off x="4923" y="3020"/>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extLst>
      <p:ext uri="{BB962C8B-B14F-4D97-AF65-F5344CB8AC3E}">
        <p14:creationId xmlns:p14="http://schemas.microsoft.com/office/powerpoint/2010/main" val="2452004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0C37686-A426-5641-AE54-5295DFF426ED}"/>
              </a:ext>
            </a:extLst>
          </p:cNvPr>
          <p:cNvSpPr>
            <a:spLocks noGrp="1"/>
          </p:cNvSpPr>
          <p:nvPr>
            <p:ph type="title"/>
          </p:nvPr>
        </p:nvSpPr>
        <p:spPr/>
        <p:txBody>
          <a:bodyPr/>
          <a:lstStyle/>
          <a:p>
            <a:r>
              <a:rPr lang="en-US" altLang="en-LK"/>
              <a:t>What Is a Readiness Assessment?</a:t>
            </a:r>
          </a:p>
        </p:txBody>
      </p:sp>
      <p:sp>
        <p:nvSpPr>
          <p:cNvPr id="27651" name="Content Placeholder 2">
            <a:extLst>
              <a:ext uri="{FF2B5EF4-FFF2-40B4-BE49-F238E27FC236}">
                <a16:creationId xmlns:a16="http://schemas.microsoft.com/office/drawing/2014/main" id="{069705A9-84E7-AC43-8F3E-7C3B74AEBA50}"/>
              </a:ext>
            </a:extLst>
          </p:cNvPr>
          <p:cNvSpPr>
            <a:spLocks noGrp="1"/>
          </p:cNvSpPr>
          <p:nvPr>
            <p:ph idx="1"/>
          </p:nvPr>
        </p:nvSpPr>
        <p:spPr/>
        <p:txBody>
          <a:bodyPr>
            <a:normAutofit/>
          </a:bodyPr>
          <a:lstStyle/>
          <a:p>
            <a:r>
              <a:rPr lang="en-US" altLang="en-LK" sz="2800" dirty="0"/>
              <a:t>A systematic approach to determine the capacity and willingness of an organization to construct a results-based M&amp;E system</a:t>
            </a:r>
          </a:p>
          <a:p>
            <a:pPr lvl="1"/>
            <a:r>
              <a:rPr lang="en-US" altLang="en-LK" sz="2800" dirty="0"/>
              <a:t>The approach focuses on:  presence or absence of champions, incentives, roles and responsibilities, organizational capacity, and barriers to getting started</a:t>
            </a:r>
          </a:p>
        </p:txBody>
      </p:sp>
      <p:sp>
        <p:nvSpPr>
          <p:cNvPr id="5" name="Slide Number Placeholder 4">
            <a:extLst>
              <a:ext uri="{FF2B5EF4-FFF2-40B4-BE49-F238E27FC236}">
                <a16:creationId xmlns:a16="http://schemas.microsoft.com/office/drawing/2014/main" id="{CF64BBA6-37E8-E743-AB11-DA01C358AA86}"/>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F27D2290-6130-094F-9AA2-4A22D2997EAF}" type="slidenum">
              <a:rPr lang="en-US" altLang="en-LK" sz="1600" i="0">
                <a:solidFill>
                  <a:schemeClr val="bg1"/>
                </a:solidFill>
              </a:rPr>
              <a:pPr eaLnBrk="1" hangingPunct="1"/>
              <a:t>11</a:t>
            </a:fld>
            <a:endParaRPr lang="en-US" altLang="en-LK" sz="1600" i="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ADF966-093F-F741-983B-F00FA1E26130}"/>
              </a:ext>
            </a:extLst>
          </p:cNvPr>
          <p:cNvSpPr>
            <a:spLocks noGrp="1" noChangeArrowheads="1"/>
          </p:cNvSpPr>
          <p:nvPr>
            <p:ph type="ctrTitle"/>
          </p:nvPr>
        </p:nvSpPr>
        <p:spPr>
          <a:xfrm>
            <a:off x="509666" y="358775"/>
            <a:ext cx="11092721" cy="1404938"/>
          </a:xfrm>
        </p:spPr>
        <p:txBody>
          <a:bodyPr>
            <a:noAutofit/>
          </a:bodyPr>
          <a:lstStyle/>
          <a:p>
            <a:pPr algn="ctr" eaLnBrk="1" hangingPunct="1"/>
            <a:r>
              <a:rPr lang="en-US" altLang="en-LK" sz="4800" dirty="0"/>
              <a:t>Step 2: Agreeing on Outcomes to Monitor and Evaluate</a:t>
            </a:r>
          </a:p>
        </p:txBody>
      </p:sp>
      <p:grpSp>
        <p:nvGrpSpPr>
          <p:cNvPr id="2" name="Group 48">
            <a:extLst>
              <a:ext uri="{FF2B5EF4-FFF2-40B4-BE49-F238E27FC236}">
                <a16:creationId xmlns:a16="http://schemas.microsoft.com/office/drawing/2014/main" id="{7B703B6D-9046-6641-A5D9-A936DA0C8124}"/>
              </a:ext>
            </a:extLst>
          </p:cNvPr>
          <p:cNvGrpSpPr>
            <a:grpSpLocks/>
          </p:cNvGrpSpPr>
          <p:nvPr/>
        </p:nvGrpSpPr>
        <p:grpSpPr bwMode="auto">
          <a:xfrm>
            <a:off x="994660" y="2068513"/>
            <a:ext cx="10382874" cy="4032483"/>
            <a:chOff x="252" y="2285"/>
            <a:chExt cx="5341" cy="1867"/>
          </a:xfrm>
        </p:grpSpPr>
        <p:sp>
          <p:nvSpPr>
            <p:cNvPr id="73732" name="Rectangle 4">
              <a:extLst>
                <a:ext uri="{FF2B5EF4-FFF2-40B4-BE49-F238E27FC236}">
                  <a16:creationId xmlns:a16="http://schemas.microsoft.com/office/drawing/2014/main" id="{76ACDEF7-E195-0448-BA0A-9321129FA4EB}"/>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33797" name="Rectangle 5">
              <a:extLst>
                <a:ext uri="{FF2B5EF4-FFF2-40B4-BE49-F238E27FC236}">
                  <a16:creationId xmlns:a16="http://schemas.microsoft.com/office/drawing/2014/main" id="{DF67B6E3-FDA1-6B4B-B585-D365F89E50D6}"/>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798" name="Text Box 6">
              <a:extLst>
                <a:ext uri="{FF2B5EF4-FFF2-40B4-BE49-F238E27FC236}">
                  <a16:creationId xmlns:a16="http://schemas.microsoft.com/office/drawing/2014/main" id="{FF942A80-1D20-7E4E-A8D3-D06303210CDC}"/>
                </a:ext>
              </a:extLst>
            </p:cNvPr>
            <p:cNvSpPr txBox="1">
              <a:spLocks noChangeArrowheads="1"/>
            </p:cNvSpPr>
            <p:nvPr/>
          </p:nvSpPr>
          <p:spPr bwMode="auto">
            <a:xfrm>
              <a:off x="2161" y="2358"/>
              <a:ext cx="1083"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33799" name="Line 7">
              <a:extLst>
                <a:ext uri="{FF2B5EF4-FFF2-40B4-BE49-F238E27FC236}">
                  <a16:creationId xmlns:a16="http://schemas.microsoft.com/office/drawing/2014/main" id="{BD9C07B3-22A8-8340-BA10-C5C2FFEB9A80}"/>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00" name="Oval 8">
              <a:extLst>
                <a:ext uri="{FF2B5EF4-FFF2-40B4-BE49-F238E27FC236}">
                  <a16:creationId xmlns:a16="http://schemas.microsoft.com/office/drawing/2014/main" id="{EAB10B6A-BCC9-2C44-A2AD-506D6795A91B}"/>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01" name="Text Box 9">
              <a:extLst>
                <a:ext uri="{FF2B5EF4-FFF2-40B4-BE49-F238E27FC236}">
                  <a16:creationId xmlns:a16="http://schemas.microsoft.com/office/drawing/2014/main" id="{0ACF4970-62BB-E74B-9F74-7382E411E883}"/>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33802" name="Line 10">
              <a:extLst>
                <a:ext uri="{FF2B5EF4-FFF2-40B4-BE49-F238E27FC236}">
                  <a16:creationId xmlns:a16="http://schemas.microsoft.com/office/drawing/2014/main" id="{E78FC43F-39DA-8445-9BD5-CE276559922D}"/>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03" name="Oval 11">
              <a:extLst>
                <a:ext uri="{FF2B5EF4-FFF2-40B4-BE49-F238E27FC236}">
                  <a16:creationId xmlns:a16="http://schemas.microsoft.com/office/drawing/2014/main" id="{987348AC-5F21-A649-A1FC-23032D64A516}"/>
                </a:ext>
              </a:extLst>
            </p:cNvPr>
            <p:cNvSpPr>
              <a:spLocks noChangeAspect="1" noChangeArrowheads="1"/>
            </p:cNvSpPr>
            <p:nvPr/>
          </p:nvSpPr>
          <p:spPr bwMode="auto">
            <a:xfrm>
              <a:off x="541" y="3084"/>
              <a:ext cx="323" cy="310"/>
            </a:xfrm>
            <a:prstGeom prst="ellipse">
              <a:avLst/>
            </a:prstGeom>
            <a:solidFill>
              <a:srgbClr val="CC0000"/>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04" name="Text Box 12">
              <a:extLst>
                <a:ext uri="{FF2B5EF4-FFF2-40B4-BE49-F238E27FC236}">
                  <a16:creationId xmlns:a16="http://schemas.microsoft.com/office/drawing/2014/main" id="{A313FD2C-D624-3543-B277-8E36E8873114}"/>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33805" name="Text Box 13">
              <a:extLst>
                <a:ext uri="{FF2B5EF4-FFF2-40B4-BE49-F238E27FC236}">
                  <a16:creationId xmlns:a16="http://schemas.microsoft.com/office/drawing/2014/main" id="{4725FBC2-09C8-2245-93B3-D5CC521ACE66}"/>
                </a:ext>
              </a:extLst>
            </p:cNvPr>
            <p:cNvSpPr txBox="1">
              <a:spLocks noChangeAspect="1" noChangeArrowheads="1"/>
            </p:cNvSpPr>
            <p:nvPr/>
          </p:nvSpPr>
          <p:spPr bwMode="auto">
            <a:xfrm>
              <a:off x="252" y="2456"/>
              <a:ext cx="91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33806" name="Line 14">
              <a:extLst>
                <a:ext uri="{FF2B5EF4-FFF2-40B4-BE49-F238E27FC236}">
                  <a16:creationId xmlns:a16="http://schemas.microsoft.com/office/drawing/2014/main" id="{EC76E771-840E-884A-AE95-9ED50BB4F4BC}"/>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07" name="Oval 15">
              <a:extLst>
                <a:ext uri="{FF2B5EF4-FFF2-40B4-BE49-F238E27FC236}">
                  <a16:creationId xmlns:a16="http://schemas.microsoft.com/office/drawing/2014/main" id="{7760274C-23F0-C842-93FF-58177354FCAB}"/>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08" name="Text Box 16">
              <a:extLst>
                <a:ext uri="{FF2B5EF4-FFF2-40B4-BE49-F238E27FC236}">
                  <a16:creationId xmlns:a16="http://schemas.microsoft.com/office/drawing/2014/main" id="{69BC0C07-5026-7E48-8BED-D8BA547DAF25}"/>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33809" name="Text Box 17">
              <a:extLst>
                <a:ext uri="{FF2B5EF4-FFF2-40B4-BE49-F238E27FC236}">
                  <a16:creationId xmlns:a16="http://schemas.microsoft.com/office/drawing/2014/main" id="{C7A0602C-9524-3B44-8B20-8C224BE7FE1A}"/>
                </a:ext>
              </a:extLst>
            </p:cNvPr>
            <p:cNvSpPr txBox="1">
              <a:spLocks noChangeAspect="1" noChangeArrowheads="1"/>
            </p:cNvSpPr>
            <p:nvPr/>
          </p:nvSpPr>
          <p:spPr bwMode="auto">
            <a:xfrm>
              <a:off x="1201" y="2369"/>
              <a:ext cx="953"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33810" name="Line 18">
              <a:extLst>
                <a:ext uri="{FF2B5EF4-FFF2-40B4-BE49-F238E27FC236}">
                  <a16:creationId xmlns:a16="http://schemas.microsoft.com/office/drawing/2014/main" id="{6587A9AB-E57B-624D-971A-494F98A034B5}"/>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11" name="Oval 19">
              <a:extLst>
                <a:ext uri="{FF2B5EF4-FFF2-40B4-BE49-F238E27FC236}">
                  <a16:creationId xmlns:a16="http://schemas.microsoft.com/office/drawing/2014/main" id="{285D9DE2-0345-A343-8367-ACC18593FBB4}"/>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12" name="Text Box 20">
              <a:extLst>
                <a:ext uri="{FF2B5EF4-FFF2-40B4-BE49-F238E27FC236}">
                  <a16:creationId xmlns:a16="http://schemas.microsoft.com/office/drawing/2014/main" id="{99A04FF8-A0D4-1F4D-A4B3-A451B4575E87}"/>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33813" name="Text Box 21">
              <a:extLst>
                <a:ext uri="{FF2B5EF4-FFF2-40B4-BE49-F238E27FC236}">
                  <a16:creationId xmlns:a16="http://schemas.microsoft.com/office/drawing/2014/main" id="{038B3265-FA65-8444-8181-C22A5E021AB6}"/>
                </a:ext>
              </a:extLst>
            </p:cNvPr>
            <p:cNvSpPr txBox="1">
              <a:spLocks noChangeAspect="1" noChangeArrowheads="1"/>
            </p:cNvSpPr>
            <p:nvPr/>
          </p:nvSpPr>
          <p:spPr bwMode="auto">
            <a:xfrm>
              <a:off x="3306" y="2445"/>
              <a:ext cx="837"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33814" name="Line 22">
              <a:extLst>
                <a:ext uri="{FF2B5EF4-FFF2-40B4-BE49-F238E27FC236}">
                  <a16:creationId xmlns:a16="http://schemas.microsoft.com/office/drawing/2014/main" id="{ADC4563D-2183-F94F-BA88-EBF82A4108AB}"/>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15" name="Oval 23">
              <a:extLst>
                <a:ext uri="{FF2B5EF4-FFF2-40B4-BE49-F238E27FC236}">
                  <a16:creationId xmlns:a16="http://schemas.microsoft.com/office/drawing/2014/main" id="{EB6063C7-0BD1-E24A-BFAC-854DAAB8EC04}"/>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16" name="Text Box 24">
              <a:extLst>
                <a:ext uri="{FF2B5EF4-FFF2-40B4-BE49-F238E27FC236}">
                  <a16:creationId xmlns:a16="http://schemas.microsoft.com/office/drawing/2014/main" id="{A9A6464A-F477-3F4E-98EE-6FDAC6CDD8B4}"/>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33817" name="Text Box 25">
              <a:extLst>
                <a:ext uri="{FF2B5EF4-FFF2-40B4-BE49-F238E27FC236}">
                  <a16:creationId xmlns:a16="http://schemas.microsoft.com/office/drawing/2014/main" id="{6D62D26E-8B3A-924B-8970-00F5673DF9B3}"/>
                </a:ext>
              </a:extLst>
            </p:cNvPr>
            <p:cNvSpPr txBox="1">
              <a:spLocks noChangeAspect="1" noChangeArrowheads="1"/>
            </p:cNvSpPr>
            <p:nvPr/>
          </p:nvSpPr>
          <p:spPr bwMode="auto">
            <a:xfrm>
              <a:off x="4420" y="2532"/>
              <a:ext cx="614"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33818" name="Line 26">
              <a:extLst>
                <a:ext uri="{FF2B5EF4-FFF2-40B4-BE49-F238E27FC236}">
                  <a16:creationId xmlns:a16="http://schemas.microsoft.com/office/drawing/2014/main" id="{25707FBF-D9B2-3C44-9FF6-9CD1447898A5}"/>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19" name="Oval 27">
              <a:extLst>
                <a:ext uri="{FF2B5EF4-FFF2-40B4-BE49-F238E27FC236}">
                  <a16:creationId xmlns:a16="http://schemas.microsoft.com/office/drawing/2014/main" id="{82277153-6BF2-C64F-8EF8-4A1025C8F85B}"/>
                </a:ext>
              </a:extLst>
            </p:cNvPr>
            <p:cNvSpPr>
              <a:spLocks noChangeAspect="1" noChangeArrowheads="1"/>
            </p:cNvSpPr>
            <p:nvPr/>
          </p:nvSpPr>
          <p:spPr bwMode="auto">
            <a:xfrm>
              <a:off x="1043" y="3084"/>
              <a:ext cx="323"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20" name="Text Box 28">
              <a:extLst>
                <a:ext uri="{FF2B5EF4-FFF2-40B4-BE49-F238E27FC236}">
                  <a16:creationId xmlns:a16="http://schemas.microsoft.com/office/drawing/2014/main" id="{27A15177-29E8-B042-A909-F6288E4160A1}"/>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2</a:t>
              </a:r>
            </a:p>
          </p:txBody>
        </p:sp>
        <p:sp>
          <p:nvSpPr>
            <p:cNvPr id="33821" name="Text Box 29">
              <a:extLst>
                <a:ext uri="{FF2B5EF4-FFF2-40B4-BE49-F238E27FC236}">
                  <a16:creationId xmlns:a16="http://schemas.microsoft.com/office/drawing/2014/main" id="{1C592468-3CDC-1344-8AA3-F0AFE42BED8C}"/>
                </a:ext>
              </a:extLst>
            </p:cNvPr>
            <p:cNvSpPr txBox="1">
              <a:spLocks noChangeAspect="1" noChangeArrowheads="1"/>
            </p:cNvSpPr>
            <p:nvPr/>
          </p:nvSpPr>
          <p:spPr bwMode="auto">
            <a:xfrm>
              <a:off x="640" y="3451"/>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Agreeing</a:t>
              </a:r>
            </a:p>
            <a:p>
              <a:pPr algn="ctr"/>
              <a:r>
                <a:rPr lang="en-US" altLang="en-LK" sz="1600" i="0">
                  <a:solidFill>
                    <a:srgbClr val="000000"/>
                  </a:solidFill>
                </a:rPr>
                <a:t>on Outcomes to Monitor and Evaluate</a:t>
              </a:r>
            </a:p>
          </p:txBody>
        </p:sp>
        <p:sp>
          <p:nvSpPr>
            <p:cNvPr id="33822" name="Line 30">
              <a:extLst>
                <a:ext uri="{FF2B5EF4-FFF2-40B4-BE49-F238E27FC236}">
                  <a16:creationId xmlns:a16="http://schemas.microsoft.com/office/drawing/2014/main" id="{F4D2E9C3-3547-E342-9585-1A373C041091}"/>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23" name="Oval 31">
              <a:extLst>
                <a:ext uri="{FF2B5EF4-FFF2-40B4-BE49-F238E27FC236}">
                  <a16:creationId xmlns:a16="http://schemas.microsoft.com/office/drawing/2014/main" id="{4CB41673-9902-BF47-ADC6-894CF5EB06EB}"/>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24" name="Text Box 32">
              <a:extLst>
                <a:ext uri="{FF2B5EF4-FFF2-40B4-BE49-F238E27FC236}">
                  <a16:creationId xmlns:a16="http://schemas.microsoft.com/office/drawing/2014/main" id="{52D7D6B4-A4D0-CA49-89BB-2BF82292F717}"/>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33825" name="Text Box 33">
              <a:extLst>
                <a:ext uri="{FF2B5EF4-FFF2-40B4-BE49-F238E27FC236}">
                  <a16:creationId xmlns:a16="http://schemas.microsoft.com/office/drawing/2014/main" id="{EE9D809D-2100-CC41-A258-DCF9D524D3E3}"/>
                </a:ext>
              </a:extLst>
            </p:cNvPr>
            <p:cNvSpPr txBox="1">
              <a:spLocks noChangeAspect="1" noChangeArrowheads="1"/>
            </p:cNvSpPr>
            <p:nvPr/>
          </p:nvSpPr>
          <p:spPr bwMode="auto">
            <a:xfrm>
              <a:off x="1545" y="3586"/>
              <a:ext cx="1215"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a:t>
              </a:r>
            </a:p>
            <a:p>
              <a:pPr algn="ctr"/>
              <a:r>
                <a:rPr lang="en-US" altLang="en-LK" sz="1200" i="0">
                  <a:solidFill>
                    <a:srgbClr val="000000"/>
                  </a:solidFill>
                </a:rPr>
                <a:t>baseline data </a:t>
              </a:r>
            </a:p>
            <a:p>
              <a:pPr algn="ctr"/>
              <a:r>
                <a:rPr lang="en-US" altLang="en-LK" sz="1200" i="0">
                  <a:solidFill>
                    <a:srgbClr val="000000"/>
                  </a:solidFill>
                </a:rPr>
                <a:t>on indicators </a:t>
              </a:r>
            </a:p>
            <a:p>
              <a:pPr algn="ctr"/>
              <a:endParaRPr lang="en-US" altLang="en-LK" sz="1200" i="0">
                <a:solidFill>
                  <a:srgbClr val="000000"/>
                </a:solidFill>
              </a:endParaRPr>
            </a:p>
            <a:p>
              <a:pPr algn="ctr"/>
              <a:endParaRPr lang="en-US" altLang="en-LK" sz="1200" i="0">
                <a:solidFill>
                  <a:srgbClr val="000000"/>
                </a:solidFill>
              </a:endParaRPr>
            </a:p>
          </p:txBody>
        </p:sp>
        <p:sp>
          <p:nvSpPr>
            <p:cNvPr id="33826" name="Line 34">
              <a:extLst>
                <a:ext uri="{FF2B5EF4-FFF2-40B4-BE49-F238E27FC236}">
                  <a16:creationId xmlns:a16="http://schemas.microsoft.com/office/drawing/2014/main" id="{78AB9EF6-327C-024F-85D6-6D1E34365E41}"/>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27" name="Oval 35">
              <a:extLst>
                <a:ext uri="{FF2B5EF4-FFF2-40B4-BE49-F238E27FC236}">
                  <a16:creationId xmlns:a16="http://schemas.microsoft.com/office/drawing/2014/main" id="{58FBE6C2-B947-6F4D-A49D-55F6B2E70A55}"/>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28" name="Text Box 36">
              <a:extLst>
                <a:ext uri="{FF2B5EF4-FFF2-40B4-BE49-F238E27FC236}">
                  <a16:creationId xmlns:a16="http://schemas.microsoft.com/office/drawing/2014/main" id="{1FAFDC67-9F03-E24D-B2D2-679F6D02354B}"/>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33829" name="Text Box 37">
              <a:extLst>
                <a:ext uri="{FF2B5EF4-FFF2-40B4-BE49-F238E27FC236}">
                  <a16:creationId xmlns:a16="http://schemas.microsoft.com/office/drawing/2014/main" id="{85CFB95F-C68A-2A48-8576-D086D43A7B15}"/>
                </a:ext>
              </a:extLst>
            </p:cNvPr>
            <p:cNvSpPr txBox="1">
              <a:spLocks noChangeAspect="1" noChangeArrowheads="1"/>
            </p:cNvSpPr>
            <p:nvPr/>
          </p:nvSpPr>
          <p:spPr bwMode="auto">
            <a:xfrm>
              <a:off x="2800" y="3619"/>
              <a:ext cx="76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33830" name="Line 38">
              <a:extLst>
                <a:ext uri="{FF2B5EF4-FFF2-40B4-BE49-F238E27FC236}">
                  <a16:creationId xmlns:a16="http://schemas.microsoft.com/office/drawing/2014/main" id="{7DA9CCEB-2DD2-2643-9AF4-575BBE6F6FFB}"/>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33831" name="Group 39">
              <a:extLst>
                <a:ext uri="{FF2B5EF4-FFF2-40B4-BE49-F238E27FC236}">
                  <a16:creationId xmlns:a16="http://schemas.microsoft.com/office/drawing/2014/main" id="{D2423D84-5F8F-714E-8C79-54873A8CE9CA}"/>
                </a:ext>
              </a:extLst>
            </p:cNvPr>
            <p:cNvGrpSpPr>
              <a:grpSpLocks noChangeAspect="1"/>
            </p:cNvGrpSpPr>
            <p:nvPr/>
          </p:nvGrpSpPr>
          <p:grpSpPr bwMode="auto">
            <a:xfrm>
              <a:off x="4012" y="3076"/>
              <a:ext cx="375" cy="310"/>
              <a:chOff x="4255" y="1940"/>
              <a:chExt cx="348" cy="300"/>
            </a:xfrm>
          </p:grpSpPr>
          <p:sp>
            <p:nvSpPr>
              <p:cNvPr id="33837" name="Oval 40">
                <a:extLst>
                  <a:ext uri="{FF2B5EF4-FFF2-40B4-BE49-F238E27FC236}">
                    <a16:creationId xmlns:a16="http://schemas.microsoft.com/office/drawing/2014/main" id="{E2AED535-5C28-7E40-8298-0759193C3BD5}"/>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38" name="Text Box 41">
                <a:extLst>
                  <a:ext uri="{FF2B5EF4-FFF2-40B4-BE49-F238E27FC236}">
                    <a16:creationId xmlns:a16="http://schemas.microsoft.com/office/drawing/2014/main" id="{F72E7657-D654-EB43-BF35-A4D861D020D7}"/>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33832" name="Text Box 42">
              <a:extLst>
                <a:ext uri="{FF2B5EF4-FFF2-40B4-BE49-F238E27FC236}">
                  <a16:creationId xmlns:a16="http://schemas.microsoft.com/office/drawing/2014/main" id="{3A0E9E20-6271-6949-ABA4-6725BA8B7096}"/>
                </a:ext>
              </a:extLst>
            </p:cNvPr>
            <p:cNvSpPr txBox="1">
              <a:spLocks noChangeAspect="1" noChangeArrowheads="1"/>
            </p:cNvSpPr>
            <p:nvPr/>
          </p:nvSpPr>
          <p:spPr bwMode="auto">
            <a:xfrm>
              <a:off x="3784" y="3586"/>
              <a:ext cx="83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33833" name="Line 43">
              <a:extLst>
                <a:ext uri="{FF2B5EF4-FFF2-40B4-BE49-F238E27FC236}">
                  <a16:creationId xmlns:a16="http://schemas.microsoft.com/office/drawing/2014/main" id="{0ADF780B-0AA6-8F44-A2AB-3D00C5B600C3}"/>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3834" name="Text Box 44">
              <a:extLst>
                <a:ext uri="{FF2B5EF4-FFF2-40B4-BE49-F238E27FC236}">
                  <a16:creationId xmlns:a16="http://schemas.microsoft.com/office/drawing/2014/main" id="{0FE72675-C565-3142-A2A0-5D31516D18A1}"/>
                </a:ext>
              </a:extLst>
            </p:cNvPr>
            <p:cNvSpPr txBox="1">
              <a:spLocks noChangeAspect="1" noChangeArrowheads="1"/>
            </p:cNvSpPr>
            <p:nvPr/>
          </p:nvSpPr>
          <p:spPr bwMode="auto">
            <a:xfrm>
              <a:off x="4616" y="3554"/>
              <a:ext cx="977"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33835" name="Oval 45">
              <a:extLst>
                <a:ext uri="{FF2B5EF4-FFF2-40B4-BE49-F238E27FC236}">
                  <a16:creationId xmlns:a16="http://schemas.microsoft.com/office/drawing/2014/main" id="{622A69B1-7C62-7F40-9FB2-4C8826D5EDA9}"/>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3836" name="Text Box 46">
              <a:extLst>
                <a:ext uri="{FF2B5EF4-FFF2-40B4-BE49-F238E27FC236}">
                  <a16:creationId xmlns:a16="http://schemas.microsoft.com/office/drawing/2014/main" id="{CB225D80-BE30-EE4A-9822-2A39517FF177}"/>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Effect transition="in" filter="fade">
                                      <p:cBhvr>
                                        <p:cTn id="9" dur="500"/>
                                        <p:tgtEl>
                                          <p:spTgt spid="2867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21344892-C574-A747-B03D-405F251641B2}"/>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BBF64361-12A3-7347-8AE4-7FABE5151299}" type="slidenum">
              <a:rPr lang="en-US" altLang="en-LK" sz="1600" i="0">
                <a:solidFill>
                  <a:schemeClr val="bg1"/>
                </a:solidFill>
              </a:rPr>
              <a:pPr eaLnBrk="1" hangingPunct="1"/>
              <a:t>13</a:t>
            </a:fld>
            <a:endParaRPr lang="en-US" altLang="en-LK" sz="1600" i="0">
              <a:solidFill>
                <a:schemeClr val="bg1"/>
              </a:solidFill>
            </a:endParaRPr>
          </a:p>
        </p:txBody>
      </p:sp>
      <p:sp>
        <p:nvSpPr>
          <p:cNvPr id="36868" name="Rectangle 1026">
            <a:extLst>
              <a:ext uri="{FF2B5EF4-FFF2-40B4-BE49-F238E27FC236}">
                <a16:creationId xmlns:a16="http://schemas.microsoft.com/office/drawing/2014/main" id="{6ECF5EE9-0026-064E-9FEB-13C1297779DB}"/>
              </a:ext>
            </a:extLst>
          </p:cNvPr>
          <p:cNvSpPr>
            <a:spLocks noGrp="1" noChangeArrowheads="1"/>
          </p:cNvSpPr>
          <p:nvPr>
            <p:ph type="title"/>
          </p:nvPr>
        </p:nvSpPr>
        <p:spPr>
          <a:xfrm>
            <a:off x="1795463" y="568691"/>
            <a:ext cx="8940800" cy="1143000"/>
          </a:xfrm>
        </p:spPr>
        <p:txBody>
          <a:bodyPr>
            <a:normAutofit/>
          </a:bodyPr>
          <a:lstStyle/>
          <a:p>
            <a:pPr eaLnBrk="1" hangingPunct="1"/>
            <a:r>
              <a:rPr lang="en-US" altLang="en-LK" dirty="0"/>
              <a:t>Developing Outcomes</a:t>
            </a:r>
            <a:endParaRPr lang="en-US" altLang="en-LK" sz="3600" dirty="0"/>
          </a:p>
        </p:txBody>
      </p:sp>
      <p:grpSp>
        <p:nvGrpSpPr>
          <p:cNvPr id="2" name="Group 1119">
            <a:extLst>
              <a:ext uri="{FF2B5EF4-FFF2-40B4-BE49-F238E27FC236}">
                <a16:creationId xmlns:a16="http://schemas.microsoft.com/office/drawing/2014/main" id="{4A19BAC9-B6AA-AF47-9734-E85FA225BDFC}"/>
              </a:ext>
            </a:extLst>
          </p:cNvPr>
          <p:cNvGrpSpPr>
            <a:grpSpLocks/>
          </p:cNvGrpSpPr>
          <p:nvPr/>
        </p:nvGrpSpPr>
        <p:grpSpPr bwMode="auto">
          <a:xfrm>
            <a:off x="1795463" y="2774950"/>
            <a:ext cx="2109787" cy="3473450"/>
            <a:chOff x="255" y="1644"/>
            <a:chExt cx="1329" cy="2188"/>
          </a:xfrm>
        </p:grpSpPr>
        <p:sp>
          <p:nvSpPr>
            <p:cNvPr id="36890" name="Rectangle 1036">
              <a:extLst>
                <a:ext uri="{FF2B5EF4-FFF2-40B4-BE49-F238E27FC236}">
                  <a16:creationId xmlns:a16="http://schemas.microsoft.com/office/drawing/2014/main" id="{FBBB034B-AE75-2E44-AADA-01A2BE7B7125}"/>
                </a:ext>
              </a:extLst>
            </p:cNvPr>
            <p:cNvSpPr>
              <a:spLocks noChangeArrowheads="1"/>
            </p:cNvSpPr>
            <p:nvPr/>
          </p:nvSpPr>
          <p:spPr bwMode="auto">
            <a:xfrm>
              <a:off x="255" y="2738"/>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2. </a:t>
              </a:r>
              <a:r>
                <a:rPr lang="en-US" altLang="en-LK" b="0" i="0" dirty="0">
                  <a:solidFill>
                    <a:srgbClr val="FFFF00"/>
                  </a:solidFill>
                </a:rPr>
                <a:t>Improved awareness of safety measures</a:t>
              </a:r>
              <a:endParaRPr lang="en-US" altLang="en-LK" sz="3200" b="0" i="0" dirty="0">
                <a:solidFill>
                  <a:srgbClr val="FFFF00"/>
                </a:solidFill>
              </a:endParaRPr>
            </a:p>
          </p:txBody>
        </p:sp>
        <p:sp>
          <p:nvSpPr>
            <p:cNvPr id="36891" name="Rectangle 1032">
              <a:extLst>
                <a:ext uri="{FF2B5EF4-FFF2-40B4-BE49-F238E27FC236}">
                  <a16:creationId xmlns:a16="http://schemas.microsoft.com/office/drawing/2014/main" id="{377751A6-E137-4743-A7D6-6C40987D8E58}"/>
                </a:ext>
              </a:extLst>
            </p:cNvPr>
            <p:cNvSpPr>
              <a:spLocks noChangeArrowheads="1"/>
            </p:cNvSpPr>
            <p:nvPr/>
          </p:nvSpPr>
          <p:spPr bwMode="auto">
            <a:xfrm>
              <a:off x="255" y="1644"/>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1. </a:t>
              </a:r>
              <a:r>
                <a:rPr lang="en-US" altLang="en-LK" b="0" i="0" dirty="0">
                  <a:solidFill>
                    <a:srgbClr val="FFFF00"/>
                  </a:solidFill>
                </a:rPr>
                <a:t>Improved coverage of HIV  programs</a:t>
              </a:r>
              <a:endParaRPr lang="en-US" altLang="en-LK" sz="2800" b="0" i="0" dirty="0">
                <a:solidFill>
                  <a:srgbClr val="FFFF00"/>
                </a:solidFill>
              </a:endParaRPr>
            </a:p>
          </p:txBody>
        </p:sp>
      </p:grpSp>
      <p:grpSp>
        <p:nvGrpSpPr>
          <p:cNvPr id="3" name="Group 1128">
            <a:extLst>
              <a:ext uri="{FF2B5EF4-FFF2-40B4-BE49-F238E27FC236}">
                <a16:creationId xmlns:a16="http://schemas.microsoft.com/office/drawing/2014/main" id="{F38F2C2D-A68B-2F4C-9F24-6DEFA85B7B50}"/>
              </a:ext>
            </a:extLst>
          </p:cNvPr>
          <p:cNvGrpSpPr>
            <a:grpSpLocks/>
          </p:cNvGrpSpPr>
          <p:nvPr/>
        </p:nvGrpSpPr>
        <p:grpSpPr bwMode="auto">
          <a:xfrm>
            <a:off x="1928813" y="2025650"/>
            <a:ext cx="8437562" cy="4129088"/>
            <a:chOff x="255" y="1276"/>
            <a:chExt cx="5315" cy="2601"/>
          </a:xfrm>
        </p:grpSpPr>
        <p:grpSp>
          <p:nvGrpSpPr>
            <p:cNvPr id="36871" name="Group 1121">
              <a:extLst>
                <a:ext uri="{FF2B5EF4-FFF2-40B4-BE49-F238E27FC236}">
                  <a16:creationId xmlns:a16="http://schemas.microsoft.com/office/drawing/2014/main" id="{DF014A78-532E-3747-A277-04077F04CDC2}"/>
                </a:ext>
              </a:extLst>
            </p:cNvPr>
            <p:cNvGrpSpPr>
              <a:grpSpLocks/>
            </p:cNvGrpSpPr>
            <p:nvPr/>
          </p:nvGrpSpPr>
          <p:grpSpPr bwMode="auto">
            <a:xfrm>
              <a:off x="255" y="1296"/>
              <a:ext cx="5315" cy="2536"/>
              <a:chOff x="255" y="1296"/>
              <a:chExt cx="5315" cy="2536"/>
            </a:xfrm>
          </p:grpSpPr>
          <p:sp>
            <p:nvSpPr>
              <p:cNvPr id="36876" name="Line 1040">
                <a:extLst>
                  <a:ext uri="{FF2B5EF4-FFF2-40B4-BE49-F238E27FC236}">
                    <a16:creationId xmlns:a16="http://schemas.microsoft.com/office/drawing/2014/main" id="{4DB31AF4-E0CB-674A-B772-FC120DED2E83}"/>
                  </a:ext>
                </a:extLst>
              </p:cNvPr>
              <p:cNvSpPr>
                <a:spLocks noChangeShapeType="1"/>
              </p:cNvSpPr>
              <p:nvPr/>
            </p:nvSpPr>
            <p:spPr bwMode="auto">
              <a:xfrm>
                <a:off x="255" y="1296"/>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77" name="Line 1041">
                <a:extLst>
                  <a:ext uri="{FF2B5EF4-FFF2-40B4-BE49-F238E27FC236}">
                    <a16:creationId xmlns:a16="http://schemas.microsoft.com/office/drawing/2014/main" id="{25F1A359-04E6-4840-A69E-306A5D6CCDF2}"/>
                  </a:ext>
                </a:extLst>
              </p:cNvPr>
              <p:cNvSpPr>
                <a:spLocks noChangeShapeType="1"/>
              </p:cNvSpPr>
              <p:nvPr/>
            </p:nvSpPr>
            <p:spPr bwMode="auto">
              <a:xfrm>
                <a:off x="255" y="1644"/>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grpSp>
            <p:nvGrpSpPr>
              <p:cNvPr id="36878" name="Group 1120">
                <a:extLst>
                  <a:ext uri="{FF2B5EF4-FFF2-40B4-BE49-F238E27FC236}">
                    <a16:creationId xmlns:a16="http://schemas.microsoft.com/office/drawing/2014/main" id="{DBCC8C0A-5B89-2B4A-9DF5-C57B01E44D5F}"/>
                  </a:ext>
                </a:extLst>
              </p:cNvPr>
              <p:cNvGrpSpPr>
                <a:grpSpLocks/>
              </p:cNvGrpSpPr>
              <p:nvPr/>
            </p:nvGrpSpPr>
            <p:grpSpPr bwMode="auto">
              <a:xfrm>
                <a:off x="255" y="1296"/>
                <a:ext cx="5315" cy="2536"/>
                <a:chOff x="255" y="1296"/>
                <a:chExt cx="5315" cy="2536"/>
              </a:xfrm>
            </p:grpSpPr>
            <p:sp>
              <p:nvSpPr>
                <p:cNvPr id="36879" name="Rectangle 1031">
                  <a:extLst>
                    <a:ext uri="{FF2B5EF4-FFF2-40B4-BE49-F238E27FC236}">
                      <a16:creationId xmlns:a16="http://schemas.microsoft.com/office/drawing/2014/main" id="{4956C182-1034-FA44-8E44-5EDDC03354A9}"/>
                    </a:ext>
                  </a:extLst>
                </p:cNvPr>
                <p:cNvSpPr>
                  <a:spLocks noChangeArrowheads="1"/>
                </p:cNvSpPr>
                <p:nvPr/>
              </p:nvSpPr>
              <p:spPr bwMode="auto">
                <a:xfrm>
                  <a:off x="4241"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Targets:</a:t>
                  </a:r>
                </a:p>
              </p:txBody>
            </p:sp>
            <p:sp>
              <p:nvSpPr>
                <p:cNvPr id="36880" name="Rectangle 1030">
                  <a:extLst>
                    <a:ext uri="{FF2B5EF4-FFF2-40B4-BE49-F238E27FC236}">
                      <a16:creationId xmlns:a16="http://schemas.microsoft.com/office/drawing/2014/main" id="{05BC707A-CAF2-874D-A00A-B6686FE58AC0}"/>
                    </a:ext>
                  </a:extLst>
                </p:cNvPr>
                <p:cNvSpPr>
                  <a:spLocks noChangeArrowheads="1"/>
                </p:cNvSpPr>
                <p:nvPr/>
              </p:nvSpPr>
              <p:spPr bwMode="auto">
                <a:xfrm>
                  <a:off x="2913" y="1296"/>
                  <a:ext cx="132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t>Baseline:</a:t>
                  </a:r>
                </a:p>
              </p:txBody>
            </p:sp>
            <p:sp>
              <p:nvSpPr>
                <p:cNvPr id="36881" name="Rectangle 1029">
                  <a:extLst>
                    <a:ext uri="{FF2B5EF4-FFF2-40B4-BE49-F238E27FC236}">
                      <a16:creationId xmlns:a16="http://schemas.microsoft.com/office/drawing/2014/main" id="{A0B0D294-AF46-C145-B447-9A757000F306}"/>
                    </a:ext>
                  </a:extLst>
                </p:cNvPr>
                <p:cNvSpPr>
                  <a:spLocks noChangeArrowheads="1"/>
                </p:cNvSpPr>
                <p:nvPr/>
              </p:nvSpPr>
              <p:spPr bwMode="auto">
                <a:xfrm>
                  <a:off x="1584"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Indicators:</a:t>
                  </a:r>
                </a:p>
              </p:txBody>
            </p:sp>
            <p:sp>
              <p:nvSpPr>
                <p:cNvPr id="36882" name="Rectangle 1028">
                  <a:extLst>
                    <a:ext uri="{FF2B5EF4-FFF2-40B4-BE49-F238E27FC236}">
                      <a16:creationId xmlns:a16="http://schemas.microsoft.com/office/drawing/2014/main" id="{E50FEF53-9218-8145-B0C3-7F3B6E91B53B}"/>
                    </a:ext>
                  </a:extLst>
                </p:cNvPr>
                <p:cNvSpPr>
                  <a:spLocks noChangeArrowheads="1"/>
                </p:cNvSpPr>
                <p:nvPr/>
              </p:nvSpPr>
              <p:spPr bwMode="auto">
                <a:xfrm>
                  <a:off x="255"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Outcomes:</a:t>
                  </a:r>
                </a:p>
              </p:txBody>
            </p:sp>
            <p:sp>
              <p:nvSpPr>
                <p:cNvPr id="36883" name="Line 1042">
                  <a:extLst>
                    <a:ext uri="{FF2B5EF4-FFF2-40B4-BE49-F238E27FC236}">
                      <a16:creationId xmlns:a16="http://schemas.microsoft.com/office/drawing/2014/main" id="{16852812-BA82-0F41-90B8-2B769CAFFAF9}"/>
                    </a:ext>
                  </a:extLst>
                </p:cNvPr>
                <p:cNvSpPr>
                  <a:spLocks noChangeShapeType="1"/>
                </p:cNvSpPr>
                <p:nvPr/>
              </p:nvSpPr>
              <p:spPr bwMode="auto">
                <a:xfrm>
                  <a:off x="255" y="2738"/>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4" name="Line 1043">
                  <a:extLst>
                    <a:ext uri="{FF2B5EF4-FFF2-40B4-BE49-F238E27FC236}">
                      <a16:creationId xmlns:a16="http://schemas.microsoft.com/office/drawing/2014/main" id="{7711E89E-EDA7-9C48-ADE7-CC05F4A24F86}"/>
                    </a:ext>
                  </a:extLst>
                </p:cNvPr>
                <p:cNvSpPr>
                  <a:spLocks noChangeShapeType="1"/>
                </p:cNvSpPr>
                <p:nvPr/>
              </p:nvSpPr>
              <p:spPr bwMode="auto">
                <a:xfrm>
                  <a:off x="255" y="3832"/>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5" name="Line 1044">
                  <a:extLst>
                    <a:ext uri="{FF2B5EF4-FFF2-40B4-BE49-F238E27FC236}">
                      <a16:creationId xmlns:a16="http://schemas.microsoft.com/office/drawing/2014/main" id="{EEFF6D7A-9DA8-604D-98D6-A65BA5C1DC35}"/>
                    </a:ext>
                  </a:extLst>
                </p:cNvPr>
                <p:cNvSpPr>
                  <a:spLocks noChangeShapeType="1"/>
                </p:cNvSpPr>
                <p:nvPr/>
              </p:nvSpPr>
              <p:spPr bwMode="auto">
                <a:xfrm>
                  <a:off x="255"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sp>
              <p:nvSpPr>
                <p:cNvPr id="36886" name="Line 1045">
                  <a:extLst>
                    <a:ext uri="{FF2B5EF4-FFF2-40B4-BE49-F238E27FC236}">
                      <a16:creationId xmlns:a16="http://schemas.microsoft.com/office/drawing/2014/main" id="{C4A0B9DC-4BEE-CB41-81AC-CA254479035B}"/>
                    </a:ext>
                  </a:extLst>
                </p:cNvPr>
                <p:cNvSpPr>
                  <a:spLocks noChangeShapeType="1"/>
                </p:cNvSpPr>
                <p:nvPr/>
              </p:nvSpPr>
              <p:spPr bwMode="auto">
                <a:xfrm>
                  <a:off x="1584"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7" name="Line 1046">
                  <a:extLst>
                    <a:ext uri="{FF2B5EF4-FFF2-40B4-BE49-F238E27FC236}">
                      <a16:creationId xmlns:a16="http://schemas.microsoft.com/office/drawing/2014/main" id="{32971A8D-73C8-0A47-A9AB-F2671151D455}"/>
                    </a:ext>
                  </a:extLst>
                </p:cNvPr>
                <p:cNvSpPr>
                  <a:spLocks noChangeShapeType="1"/>
                </p:cNvSpPr>
                <p:nvPr/>
              </p:nvSpPr>
              <p:spPr bwMode="auto">
                <a:xfrm>
                  <a:off x="2913"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8" name="Line 1047">
                  <a:extLst>
                    <a:ext uri="{FF2B5EF4-FFF2-40B4-BE49-F238E27FC236}">
                      <a16:creationId xmlns:a16="http://schemas.microsoft.com/office/drawing/2014/main" id="{C39810C9-6B5F-8246-A3A3-E9C54537B6AE}"/>
                    </a:ext>
                  </a:extLst>
                </p:cNvPr>
                <p:cNvSpPr>
                  <a:spLocks noChangeShapeType="1"/>
                </p:cNvSpPr>
                <p:nvPr/>
              </p:nvSpPr>
              <p:spPr bwMode="auto">
                <a:xfrm>
                  <a:off x="4241"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9" name="Line 1048">
                  <a:extLst>
                    <a:ext uri="{FF2B5EF4-FFF2-40B4-BE49-F238E27FC236}">
                      <a16:creationId xmlns:a16="http://schemas.microsoft.com/office/drawing/2014/main" id="{2BCA1445-057B-A64D-A134-AD201E124E55}"/>
                    </a:ext>
                  </a:extLst>
                </p:cNvPr>
                <p:cNvSpPr>
                  <a:spLocks noChangeShapeType="1"/>
                </p:cNvSpPr>
                <p:nvPr/>
              </p:nvSpPr>
              <p:spPr bwMode="auto">
                <a:xfrm>
                  <a:off x="5570"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grpSp>
        </p:grpSp>
        <p:sp>
          <p:nvSpPr>
            <p:cNvPr id="36872" name="Line 1123">
              <a:extLst>
                <a:ext uri="{FF2B5EF4-FFF2-40B4-BE49-F238E27FC236}">
                  <a16:creationId xmlns:a16="http://schemas.microsoft.com/office/drawing/2014/main" id="{20AA6B8D-CD89-8C4F-A5FE-8E34B1315725}"/>
                </a:ext>
              </a:extLst>
            </p:cNvPr>
            <p:cNvSpPr>
              <a:spLocks noChangeShapeType="1"/>
            </p:cNvSpPr>
            <p:nvPr/>
          </p:nvSpPr>
          <p:spPr bwMode="auto">
            <a:xfrm>
              <a:off x="297" y="2778"/>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3" name="Line 1124">
              <a:extLst>
                <a:ext uri="{FF2B5EF4-FFF2-40B4-BE49-F238E27FC236}">
                  <a16:creationId xmlns:a16="http://schemas.microsoft.com/office/drawing/2014/main" id="{A649BE84-3BB9-9E4F-9B98-E57D19238C42}"/>
                </a:ext>
              </a:extLst>
            </p:cNvPr>
            <p:cNvSpPr>
              <a:spLocks noChangeShapeType="1"/>
            </p:cNvSpPr>
            <p:nvPr/>
          </p:nvSpPr>
          <p:spPr bwMode="auto">
            <a:xfrm>
              <a:off x="292" y="387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4" name="Line 1125">
              <a:extLst>
                <a:ext uri="{FF2B5EF4-FFF2-40B4-BE49-F238E27FC236}">
                  <a16:creationId xmlns:a16="http://schemas.microsoft.com/office/drawing/2014/main" id="{3F0707E2-2756-0A4A-9DEE-0A86E23AFBB1}"/>
                </a:ext>
              </a:extLst>
            </p:cNvPr>
            <p:cNvSpPr>
              <a:spLocks noChangeShapeType="1"/>
            </p:cNvSpPr>
            <p:nvPr/>
          </p:nvSpPr>
          <p:spPr bwMode="auto">
            <a:xfrm>
              <a:off x="310" y="165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5" name="Line 1126">
              <a:extLst>
                <a:ext uri="{FF2B5EF4-FFF2-40B4-BE49-F238E27FC236}">
                  <a16:creationId xmlns:a16="http://schemas.microsoft.com/office/drawing/2014/main" id="{FA780CEF-A947-5843-B891-5CA8F503E1C3}"/>
                </a:ext>
              </a:extLst>
            </p:cNvPr>
            <p:cNvSpPr>
              <a:spLocks noChangeShapeType="1"/>
            </p:cNvSpPr>
            <p:nvPr/>
          </p:nvSpPr>
          <p:spPr bwMode="auto">
            <a:xfrm>
              <a:off x="328" y="1276"/>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80B4934-0B12-CB44-8431-383143CEEFE5}"/>
              </a:ext>
            </a:extLst>
          </p:cNvPr>
          <p:cNvSpPr>
            <a:spLocks noGrp="1" noChangeArrowheads="1"/>
          </p:cNvSpPr>
          <p:nvPr>
            <p:ph type="ctrTitle"/>
          </p:nvPr>
        </p:nvSpPr>
        <p:spPr>
          <a:xfrm>
            <a:off x="737929" y="328611"/>
            <a:ext cx="11017770" cy="1452564"/>
          </a:xfrm>
        </p:spPr>
        <p:txBody>
          <a:bodyPr>
            <a:noAutofit/>
          </a:bodyPr>
          <a:lstStyle/>
          <a:p>
            <a:pPr eaLnBrk="1" hangingPunct="1"/>
            <a:r>
              <a:rPr lang="en-US" altLang="en-LK" sz="4400" dirty="0"/>
              <a:t>Step 3: Selecting Key Indicators to Monitor Outcomes</a:t>
            </a:r>
          </a:p>
        </p:txBody>
      </p:sp>
      <p:grpSp>
        <p:nvGrpSpPr>
          <p:cNvPr id="2" name="Group 47">
            <a:extLst>
              <a:ext uri="{FF2B5EF4-FFF2-40B4-BE49-F238E27FC236}">
                <a16:creationId xmlns:a16="http://schemas.microsoft.com/office/drawing/2014/main" id="{F7024377-85AD-B54B-AB04-B73EA358380B}"/>
              </a:ext>
            </a:extLst>
          </p:cNvPr>
          <p:cNvGrpSpPr>
            <a:grpSpLocks/>
          </p:cNvGrpSpPr>
          <p:nvPr/>
        </p:nvGrpSpPr>
        <p:grpSpPr bwMode="auto">
          <a:xfrm>
            <a:off x="950575" y="1890823"/>
            <a:ext cx="10471930" cy="4638566"/>
            <a:chOff x="262" y="2279"/>
            <a:chExt cx="5331" cy="2008"/>
          </a:xfrm>
        </p:grpSpPr>
        <p:sp>
          <p:nvSpPr>
            <p:cNvPr id="75780" name="Rectangle 4">
              <a:extLst>
                <a:ext uri="{FF2B5EF4-FFF2-40B4-BE49-F238E27FC236}">
                  <a16:creationId xmlns:a16="http://schemas.microsoft.com/office/drawing/2014/main" id="{5D68E234-229D-2442-9771-7837EF4753E1}"/>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38917" name="Rectangle 5">
              <a:extLst>
                <a:ext uri="{FF2B5EF4-FFF2-40B4-BE49-F238E27FC236}">
                  <a16:creationId xmlns:a16="http://schemas.microsoft.com/office/drawing/2014/main" id="{59938D8A-E952-2740-9AB0-5579AA1F30CB}"/>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18" name="Text Box 6">
              <a:extLst>
                <a:ext uri="{FF2B5EF4-FFF2-40B4-BE49-F238E27FC236}">
                  <a16:creationId xmlns:a16="http://schemas.microsoft.com/office/drawing/2014/main" id="{44BF4267-ED84-B449-A6A8-481B71E4E31F}"/>
                </a:ext>
              </a:extLst>
            </p:cNvPr>
            <p:cNvSpPr txBox="1">
              <a:spLocks noChangeArrowheads="1"/>
            </p:cNvSpPr>
            <p:nvPr/>
          </p:nvSpPr>
          <p:spPr bwMode="auto">
            <a:xfrm>
              <a:off x="2161" y="2360"/>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38919" name="Line 7">
              <a:extLst>
                <a:ext uri="{FF2B5EF4-FFF2-40B4-BE49-F238E27FC236}">
                  <a16:creationId xmlns:a16="http://schemas.microsoft.com/office/drawing/2014/main" id="{87072B15-6C16-3F4A-B3CD-CFCBE3E0E45A}"/>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20" name="Oval 8">
              <a:extLst>
                <a:ext uri="{FF2B5EF4-FFF2-40B4-BE49-F238E27FC236}">
                  <a16:creationId xmlns:a16="http://schemas.microsoft.com/office/drawing/2014/main" id="{4D5D4B95-69AA-6645-9FD1-CA34714DC1F4}"/>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21" name="Text Box 9">
              <a:extLst>
                <a:ext uri="{FF2B5EF4-FFF2-40B4-BE49-F238E27FC236}">
                  <a16:creationId xmlns:a16="http://schemas.microsoft.com/office/drawing/2014/main" id="{1110B4FA-C6AB-4748-9457-7370B7079E00}"/>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38922" name="Line 10">
              <a:extLst>
                <a:ext uri="{FF2B5EF4-FFF2-40B4-BE49-F238E27FC236}">
                  <a16:creationId xmlns:a16="http://schemas.microsoft.com/office/drawing/2014/main" id="{6F82D087-0C48-E248-9633-96BBC2736571}"/>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23" name="Oval 11">
              <a:extLst>
                <a:ext uri="{FF2B5EF4-FFF2-40B4-BE49-F238E27FC236}">
                  <a16:creationId xmlns:a16="http://schemas.microsoft.com/office/drawing/2014/main" id="{D26150AC-6FBD-B141-88FF-100AB606F69E}"/>
                </a:ext>
              </a:extLst>
            </p:cNvPr>
            <p:cNvSpPr>
              <a:spLocks noChangeAspect="1" noChangeArrowheads="1"/>
            </p:cNvSpPr>
            <p:nvPr/>
          </p:nvSpPr>
          <p:spPr bwMode="auto">
            <a:xfrm>
              <a:off x="541" y="3084"/>
              <a:ext cx="323" cy="310"/>
            </a:xfrm>
            <a:prstGeom prst="ellipse">
              <a:avLst/>
            </a:prstGeom>
            <a:solidFill>
              <a:srgbClr val="CC0000"/>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24" name="Text Box 12">
              <a:extLst>
                <a:ext uri="{FF2B5EF4-FFF2-40B4-BE49-F238E27FC236}">
                  <a16:creationId xmlns:a16="http://schemas.microsoft.com/office/drawing/2014/main" id="{DA7FA1F2-8819-1841-A7F2-C8057A4FA019}"/>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38925" name="Text Box 13">
              <a:extLst>
                <a:ext uri="{FF2B5EF4-FFF2-40B4-BE49-F238E27FC236}">
                  <a16:creationId xmlns:a16="http://schemas.microsoft.com/office/drawing/2014/main" id="{6BDF9E80-7D35-8643-A0F1-FE0E808A70DF}"/>
                </a:ext>
              </a:extLst>
            </p:cNvPr>
            <p:cNvSpPr txBox="1">
              <a:spLocks noChangeAspect="1" noChangeArrowheads="1"/>
            </p:cNvSpPr>
            <p:nvPr/>
          </p:nvSpPr>
          <p:spPr bwMode="auto">
            <a:xfrm>
              <a:off x="274" y="2469"/>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t>
              </a:r>
            </a:p>
            <a:p>
              <a:pPr algn="ctr"/>
              <a:r>
                <a:rPr lang="en-US" altLang="en-LK" sz="1200" i="0">
                  <a:solidFill>
                    <a:srgbClr val="000000"/>
                  </a:solidFill>
                </a:rPr>
                <a:t>a readiness assessment</a:t>
              </a:r>
            </a:p>
          </p:txBody>
        </p:sp>
        <p:sp>
          <p:nvSpPr>
            <p:cNvPr id="38926" name="Line 14">
              <a:extLst>
                <a:ext uri="{FF2B5EF4-FFF2-40B4-BE49-F238E27FC236}">
                  <a16:creationId xmlns:a16="http://schemas.microsoft.com/office/drawing/2014/main" id="{283FCE37-F79A-BF44-B332-352BEE64B5FB}"/>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27" name="Oval 15">
              <a:extLst>
                <a:ext uri="{FF2B5EF4-FFF2-40B4-BE49-F238E27FC236}">
                  <a16:creationId xmlns:a16="http://schemas.microsoft.com/office/drawing/2014/main" id="{4AF17B06-092F-3E4E-9F58-61A716CDB19A}"/>
                </a:ext>
              </a:extLst>
            </p:cNvPr>
            <p:cNvSpPr>
              <a:spLocks noChangeAspect="1" noChangeArrowheads="1"/>
            </p:cNvSpPr>
            <p:nvPr/>
          </p:nvSpPr>
          <p:spPr bwMode="auto">
            <a:xfrm>
              <a:off x="1533" y="3084"/>
              <a:ext cx="323"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28" name="Text Box 16">
              <a:extLst>
                <a:ext uri="{FF2B5EF4-FFF2-40B4-BE49-F238E27FC236}">
                  <a16:creationId xmlns:a16="http://schemas.microsoft.com/office/drawing/2014/main" id="{0185B9CE-BE01-9B4B-94E6-E2FB7063E6EF}"/>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3</a:t>
              </a:r>
            </a:p>
          </p:txBody>
        </p:sp>
        <p:sp>
          <p:nvSpPr>
            <p:cNvPr id="38929" name="Text Box 17">
              <a:extLst>
                <a:ext uri="{FF2B5EF4-FFF2-40B4-BE49-F238E27FC236}">
                  <a16:creationId xmlns:a16="http://schemas.microsoft.com/office/drawing/2014/main" id="{E7C2006D-D33A-BB44-A295-44E63A08509F}"/>
                </a:ext>
              </a:extLst>
            </p:cNvPr>
            <p:cNvSpPr txBox="1">
              <a:spLocks noChangeAspect="1" noChangeArrowheads="1"/>
            </p:cNvSpPr>
            <p:nvPr/>
          </p:nvSpPr>
          <p:spPr bwMode="auto">
            <a:xfrm>
              <a:off x="1211" y="2279"/>
              <a:ext cx="95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Selecting Key Indicators to Monitor Outcomes</a:t>
              </a:r>
            </a:p>
          </p:txBody>
        </p:sp>
        <p:sp>
          <p:nvSpPr>
            <p:cNvPr id="38930" name="Line 18">
              <a:extLst>
                <a:ext uri="{FF2B5EF4-FFF2-40B4-BE49-F238E27FC236}">
                  <a16:creationId xmlns:a16="http://schemas.microsoft.com/office/drawing/2014/main" id="{F21D2A9E-16C7-BD47-9B17-77BF8698E3E1}"/>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31" name="Oval 19">
              <a:extLst>
                <a:ext uri="{FF2B5EF4-FFF2-40B4-BE49-F238E27FC236}">
                  <a16:creationId xmlns:a16="http://schemas.microsoft.com/office/drawing/2014/main" id="{3F89403F-EBD3-C64F-AB4E-A80ED335E461}"/>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32" name="Text Box 20">
              <a:extLst>
                <a:ext uri="{FF2B5EF4-FFF2-40B4-BE49-F238E27FC236}">
                  <a16:creationId xmlns:a16="http://schemas.microsoft.com/office/drawing/2014/main" id="{CB1726D0-6C71-054F-BA0B-8B64DE50EF5A}"/>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38933" name="Text Box 21">
              <a:extLst>
                <a:ext uri="{FF2B5EF4-FFF2-40B4-BE49-F238E27FC236}">
                  <a16:creationId xmlns:a16="http://schemas.microsoft.com/office/drawing/2014/main" id="{E396E14A-A2F2-2044-819A-B047F0E257BE}"/>
                </a:ext>
              </a:extLst>
            </p:cNvPr>
            <p:cNvSpPr txBox="1">
              <a:spLocks noChangeAspect="1" noChangeArrowheads="1"/>
            </p:cNvSpPr>
            <p:nvPr/>
          </p:nvSpPr>
          <p:spPr bwMode="auto">
            <a:xfrm>
              <a:off x="3306" y="2456"/>
              <a:ext cx="83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38934" name="Line 22">
              <a:extLst>
                <a:ext uri="{FF2B5EF4-FFF2-40B4-BE49-F238E27FC236}">
                  <a16:creationId xmlns:a16="http://schemas.microsoft.com/office/drawing/2014/main" id="{EEBE9282-4F14-674B-9323-C72906741D44}"/>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35" name="Oval 23">
              <a:extLst>
                <a:ext uri="{FF2B5EF4-FFF2-40B4-BE49-F238E27FC236}">
                  <a16:creationId xmlns:a16="http://schemas.microsoft.com/office/drawing/2014/main" id="{7966A672-7B36-BA4E-A40D-84F5606DA920}"/>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36" name="Text Box 24">
              <a:extLst>
                <a:ext uri="{FF2B5EF4-FFF2-40B4-BE49-F238E27FC236}">
                  <a16:creationId xmlns:a16="http://schemas.microsoft.com/office/drawing/2014/main" id="{8C15D094-8FDF-1245-BDA0-22E01717899B}"/>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38937" name="Text Box 25">
              <a:extLst>
                <a:ext uri="{FF2B5EF4-FFF2-40B4-BE49-F238E27FC236}">
                  <a16:creationId xmlns:a16="http://schemas.microsoft.com/office/drawing/2014/main" id="{EED403BD-4A1A-DB4C-AD93-BD25988D09DB}"/>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38938" name="Line 26">
              <a:extLst>
                <a:ext uri="{FF2B5EF4-FFF2-40B4-BE49-F238E27FC236}">
                  <a16:creationId xmlns:a16="http://schemas.microsoft.com/office/drawing/2014/main" id="{0EF64C36-E8BE-1640-8F33-159DE99F6AC5}"/>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39" name="Oval 27">
              <a:extLst>
                <a:ext uri="{FF2B5EF4-FFF2-40B4-BE49-F238E27FC236}">
                  <a16:creationId xmlns:a16="http://schemas.microsoft.com/office/drawing/2014/main" id="{24BD8912-4B26-2948-84A8-1B78A1A179F7}"/>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40" name="Text Box 28">
              <a:extLst>
                <a:ext uri="{FF2B5EF4-FFF2-40B4-BE49-F238E27FC236}">
                  <a16:creationId xmlns:a16="http://schemas.microsoft.com/office/drawing/2014/main" id="{9D0D848E-C35F-354A-BA56-C512EF031DD9}"/>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38941" name="Text Box 29">
              <a:extLst>
                <a:ext uri="{FF2B5EF4-FFF2-40B4-BE49-F238E27FC236}">
                  <a16:creationId xmlns:a16="http://schemas.microsoft.com/office/drawing/2014/main" id="{5A8A9BC6-4276-8A45-BF70-1B5FFFACE5BA}"/>
                </a:ext>
              </a:extLst>
            </p:cNvPr>
            <p:cNvSpPr txBox="1">
              <a:spLocks noChangeAspect="1" noChangeArrowheads="1"/>
            </p:cNvSpPr>
            <p:nvPr/>
          </p:nvSpPr>
          <p:spPr bwMode="auto">
            <a:xfrm>
              <a:off x="673" y="3592"/>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a:t>
              </a:r>
            </a:p>
            <a:p>
              <a:pPr algn="ctr"/>
              <a:r>
                <a:rPr lang="en-US" altLang="en-LK" sz="1200" i="0">
                  <a:solidFill>
                    <a:srgbClr val="000000"/>
                  </a:solidFill>
                </a:rPr>
                <a:t>outcomes to </a:t>
              </a:r>
            </a:p>
            <a:p>
              <a:pPr algn="ctr"/>
              <a:r>
                <a:rPr lang="en-US" altLang="en-LK" sz="1200" i="0">
                  <a:solidFill>
                    <a:srgbClr val="000000"/>
                  </a:solidFill>
                </a:rPr>
                <a:t>monitor and evaluate</a:t>
              </a:r>
            </a:p>
          </p:txBody>
        </p:sp>
        <p:sp>
          <p:nvSpPr>
            <p:cNvPr id="38942" name="Line 30">
              <a:extLst>
                <a:ext uri="{FF2B5EF4-FFF2-40B4-BE49-F238E27FC236}">
                  <a16:creationId xmlns:a16="http://schemas.microsoft.com/office/drawing/2014/main" id="{3748640D-89E8-9B49-BC36-64649E68A78C}"/>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43" name="Oval 31">
              <a:extLst>
                <a:ext uri="{FF2B5EF4-FFF2-40B4-BE49-F238E27FC236}">
                  <a16:creationId xmlns:a16="http://schemas.microsoft.com/office/drawing/2014/main" id="{CB319911-3760-C84A-8019-FF7BD9CF8E4E}"/>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44" name="Text Box 32">
              <a:extLst>
                <a:ext uri="{FF2B5EF4-FFF2-40B4-BE49-F238E27FC236}">
                  <a16:creationId xmlns:a16="http://schemas.microsoft.com/office/drawing/2014/main" id="{4397C97B-2FC2-1B43-ACFB-416BB63C951A}"/>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38945" name="Text Box 33">
              <a:extLst>
                <a:ext uri="{FF2B5EF4-FFF2-40B4-BE49-F238E27FC236}">
                  <a16:creationId xmlns:a16="http://schemas.microsoft.com/office/drawing/2014/main" id="{592EF507-6E87-7540-8BEF-882D9222662A}"/>
                </a:ext>
              </a:extLst>
            </p:cNvPr>
            <p:cNvSpPr txBox="1">
              <a:spLocks noChangeAspect="1" noChangeArrowheads="1"/>
            </p:cNvSpPr>
            <p:nvPr/>
          </p:nvSpPr>
          <p:spPr bwMode="auto">
            <a:xfrm>
              <a:off x="1545" y="3554"/>
              <a:ext cx="1215"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p>
            <a:p>
              <a:pPr algn="ct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38946" name="Line 34">
              <a:extLst>
                <a:ext uri="{FF2B5EF4-FFF2-40B4-BE49-F238E27FC236}">
                  <a16:creationId xmlns:a16="http://schemas.microsoft.com/office/drawing/2014/main" id="{EFA637E0-E508-C141-B79E-8D4D6DD3F638}"/>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47" name="Oval 35">
              <a:extLst>
                <a:ext uri="{FF2B5EF4-FFF2-40B4-BE49-F238E27FC236}">
                  <a16:creationId xmlns:a16="http://schemas.microsoft.com/office/drawing/2014/main" id="{2C67A69F-AF6C-BE41-ACC0-F3421AF244BC}"/>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48" name="Text Box 36">
              <a:extLst>
                <a:ext uri="{FF2B5EF4-FFF2-40B4-BE49-F238E27FC236}">
                  <a16:creationId xmlns:a16="http://schemas.microsoft.com/office/drawing/2014/main" id="{9CD6E9A9-5C65-3E41-A8C8-E5D3B658C447}"/>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38949" name="Text Box 37">
              <a:extLst>
                <a:ext uri="{FF2B5EF4-FFF2-40B4-BE49-F238E27FC236}">
                  <a16:creationId xmlns:a16="http://schemas.microsoft.com/office/drawing/2014/main" id="{0D00C266-9063-5142-B2C3-E87C1D4AF780}"/>
                </a:ext>
              </a:extLst>
            </p:cNvPr>
            <p:cNvSpPr txBox="1">
              <a:spLocks noChangeAspect="1" noChangeArrowheads="1"/>
            </p:cNvSpPr>
            <p:nvPr/>
          </p:nvSpPr>
          <p:spPr bwMode="auto">
            <a:xfrm>
              <a:off x="2800" y="3596"/>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38950" name="Line 38">
              <a:extLst>
                <a:ext uri="{FF2B5EF4-FFF2-40B4-BE49-F238E27FC236}">
                  <a16:creationId xmlns:a16="http://schemas.microsoft.com/office/drawing/2014/main" id="{E822BAAB-121F-D94A-946E-832208C47D0F}"/>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38951" name="Group 39">
              <a:extLst>
                <a:ext uri="{FF2B5EF4-FFF2-40B4-BE49-F238E27FC236}">
                  <a16:creationId xmlns:a16="http://schemas.microsoft.com/office/drawing/2014/main" id="{C6540B74-8968-5B4F-BA64-544C80E1C092}"/>
                </a:ext>
              </a:extLst>
            </p:cNvPr>
            <p:cNvGrpSpPr>
              <a:grpSpLocks noChangeAspect="1"/>
            </p:cNvGrpSpPr>
            <p:nvPr/>
          </p:nvGrpSpPr>
          <p:grpSpPr bwMode="auto">
            <a:xfrm>
              <a:off x="4012" y="3076"/>
              <a:ext cx="375" cy="310"/>
              <a:chOff x="4255" y="1940"/>
              <a:chExt cx="348" cy="300"/>
            </a:xfrm>
          </p:grpSpPr>
          <p:sp>
            <p:nvSpPr>
              <p:cNvPr id="38957" name="Oval 40">
                <a:extLst>
                  <a:ext uri="{FF2B5EF4-FFF2-40B4-BE49-F238E27FC236}">
                    <a16:creationId xmlns:a16="http://schemas.microsoft.com/office/drawing/2014/main" id="{4BBF9DE9-8112-BD41-888F-3C86B03DF366}"/>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58" name="Text Box 41">
                <a:extLst>
                  <a:ext uri="{FF2B5EF4-FFF2-40B4-BE49-F238E27FC236}">
                    <a16:creationId xmlns:a16="http://schemas.microsoft.com/office/drawing/2014/main" id="{AD5109D0-CCF4-9D44-A3B7-8135039A0B79}"/>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38952" name="Text Box 42">
              <a:extLst>
                <a:ext uri="{FF2B5EF4-FFF2-40B4-BE49-F238E27FC236}">
                  <a16:creationId xmlns:a16="http://schemas.microsoft.com/office/drawing/2014/main" id="{544D0895-75EC-FC4D-87C1-C250D1EFC4AA}"/>
                </a:ext>
              </a:extLst>
            </p:cNvPr>
            <p:cNvSpPr txBox="1">
              <a:spLocks noChangeAspect="1" noChangeArrowheads="1"/>
            </p:cNvSpPr>
            <p:nvPr/>
          </p:nvSpPr>
          <p:spPr bwMode="auto">
            <a:xfrm>
              <a:off x="3784" y="3601"/>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38953" name="Line 43">
              <a:extLst>
                <a:ext uri="{FF2B5EF4-FFF2-40B4-BE49-F238E27FC236}">
                  <a16:creationId xmlns:a16="http://schemas.microsoft.com/office/drawing/2014/main" id="{B2274F1A-4CB7-B340-8505-C80B010CAA1A}"/>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38954" name="Text Box 44">
              <a:extLst>
                <a:ext uri="{FF2B5EF4-FFF2-40B4-BE49-F238E27FC236}">
                  <a16:creationId xmlns:a16="http://schemas.microsoft.com/office/drawing/2014/main" id="{3CF4C38F-D7D0-6843-820A-B235384D36E3}"/>
                </a:ext>
              </a:extLst>
            </p:cNvPr>
            <p:cNvSpPr txBox="1">
              <a:spLocks noChangeAspect="1" noChangeArrowheads="1"/>
            </p:cNvSpPr>
            <p:nvPr/>
          </p:nvSpPr>
          <p:spPr bwMode="auto">
            <a:xfrm>
              <a:off x="4616" y="3602"/>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br>
                <a:rPr lang="en-US" altLang="en-LK" sz="1200" i="0">
                  <a:solidFill>
                    <a:srgbClr val="000000"/>
                  </a:solidFill>
                </a:rPr>
              </a:br>
              <a:r>
                <a:rPr lang="en-US" altLang="en-LK" sz="1200" i="0">
                  <a:solidFill>
                    <a:srgbClr val="000000"/>
                  </a:solidFill>
                </a:rPr>
                <a:t>M&amp;E system </a:t>
              </a:r>
            </a:p>
            <a:p>
              <a:pPr algn="ctr"/>
              <a:r>
                <a:rPr lang="en-US" altLang="en-LK" sz="1200" i="0">
                  <a:solidFill>
                    <a:srgbClr val="000000"/>
                  </a:solidFill>
                </a:rPr>
                <a:t>within the organization</a:t>
              </a:r>
            </a:p>
          </p:txBody>
        </p:sp>
        <p:sp>
          <p:nvSpPr>
            <p:cNvPr id="38955" name="Oval 45">
              <a:extLst>
                <a:ext uri="{FF2B5EF4-FFF2-40B4-BE49-F238E27FC236}">
                  <a16:creationId xmlns:a16="http://schemas.microsoft.com/office/drawing/2014/main" id="{47E06A59-79F8-5747-9C04-AF1D7D3E5B78}"/>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38956" name="Text Box 46">
              <a:extLst>
                <a:ext uri="{FF2B5EF4-FFF2-40B4-BE49-F238E27FC236}">
                  <a16:creationId xmlns:a16="http://schemas.microsoft.com/office/drawing/2014/main" id="{BC7E3001-380B-734E-AC8B-3575CDD018AD}"/>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21344892-C574-A747-B03D-405F251641B2}"/>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BBF64361-12A3-7347-8AE4-7FABE5151299}" type="slidenum">
              <a:rPr lang="en-US" altLang="en-LK" sz="1600" i="0">
                <a:solidFill>
                  <a:schemeClr val="bg1"/>
                </a:solidFill>
              </a:rPr>
              <a:pPr eaLnBrk="1" hangingPunct="1"/>
              <a:t>15</a:t>
            </a:fld>
            <a:endParaRPr lang="en-US" altLang="en-LK" sz="1600" i="0">
              <a:solidFill>
                <a:schemeClr val="bg1"/>
              </a:solidFill>
            </a:endParaRPr>
          </a:p>
        </p:txBody>
      </p:sp>
      <p:sp>
        <p:nvSpPr>
          <p:cNvPr id="36868" name="Rectangle 1026">
            <a:extLst>
              <a:ext uri="{FF2B5EF4-FFF2-40B4-BE49-F238E27FC236}">
                <a16:creationId xmlns:a16="http://schemas.microsoft.com/office/drawing/2014/main" id="{6ECF5EE9-0026-064E-9FEB-13C1297779DB}"/>
              </a:ext>
            </a:extLst>
          </p:cNvPr>
          <p:cNvSpPr>
            <a:spLocks noGrp="1" noChangeArrowheads="1"/>
          </p:cNvSpPr>
          <p:nvPr>
            <p:ph type="title"/>
          </p:nvPr>
        </p:nvSpPr>
        <p:spPr>
          <a:xfrm>
            <a:off x="1795463" y="568691"/>
            <a:ext cx="8940800" cy="1143000"/>
          </a:xfrm>
        </p:spPr>
        <p:txBody>
          <a:bodyPr>
            <a:normAutofit/>
          </a:bodyPr>
          <a:lstStyle/>
          <a:p>
            <a:pPr eaLnBrk="1" hangingPunct="1"/>
            <a:r>
              <a:rPr lang="en-US" altLang="en-LK" dirty="0"/>
              <a:t>Developing Outcomes</a:t>
            </a:r>
            <a:endParaRPr lang="en-US" altLang="en-LK" sz="3600" dirty="0"/>
          </a:p>
        </p:txBody>
      </p:sp>
      <p:grpSp>
        <p:nvGrpSpPr>
          <p:cNvPr id="2" name="Group 1119">
            <a:extLst>
              <a:ext uri="{FF2B5EF4-FFF2-40B4-BE49-F238E27FC236}">
                <a16:creationId xmlns:a16="http://schemas.microsoft.com/office/drawing/2014/main" id="{4A19BAC9-B6AA-AF47-9734-E85FA225BDFC}"/>
              </a:ext>
            </a:extLst>
          </p:cNvPr>
          <p:cNvGrpSpPr>
            <a:grpSpLocks/>
          </p:cNvGrpSpPr>
          <p:nvPr/>
        </p:nvGrpSpPr>
        <p:grpSpPr bwMode="auto">
          <a:xfrm>
            <a:off x="1795463" y="2774950"/>
            <a:ext cx="2109787" cy="3473450"/>
            <a:chOff x="255" y="1644"/>
            <a:chExt cx="1329" cy="2188"/>
          </a:xfrm>
        </p:grpSpPr>
        <p:sp>
          <p:nvSpPr>
            <p:cNvPr id="36890" name="Rectangle 1036">
              <a:extLst>
                <a:ext uri="{FF2B5EF4-FFF2-40B4-BE49-F238E27FC236}">
                  <a16:creationId xmlns:a16="http://schemas.microsoft.com/office/drawing/2014/main" id="{FBBB034B-AE75-2E44-AADA-01A2BE7B7125}"/>
                </a:ext>
              </a:extLst>
            </p:cNvPr>
            <p:cNvSpPr>
              <a:spLocks noChangeArrowheads="1"/>
            </p:cNvSpPr>
            <p:nvPr/>
          </p:nvSpPr>
          <p:spPr bwMode="auto">
            <a:xfrm>
              <a:off x="255" y="2738"/>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2. </a:t>
              </a:r>
              <a:r>
                <a:rPr lang="en-US" altLang="en-LK" b="0" i="0" dirty="0">
                  <a:solidFill>
                    <a:srgbClr val="FFFF00"/>
                  </a:solidFill>
                </a:rPr>
                <a:t>Improved awareness of safety measures</a:t>
              </a:r>
              <a:endParaRPr lang="en-US" altLang="en-LK" sz="3200" b="0" i="0" dirty="0">
                <a:solidFill>
                  <a:srgbClr val="FFFF00"/>
                </a:solidFill>
              </a:endParaRPr>
            </a:p>
          </p:txBody>
        </p:sp>
        <p:sp>
          <p:nvSpPr>
            <p:cNvPr id="36891" name="Rectangle 1032">
              <a:extLst>
                <a:ext uri="{FF2B5EF4-FFF2-40B4-BE49-F238E27FC236}">
                  <a16:creationId xmlns:a16="http://schemas.microsoft.com/office/drawing/2014/main" id="{377751A6-E137-4743-A7D6-6C40987D8E58}"/>
                </a:ext>
              </a:extLst>
            </p:cNvPr>
            <p:cNvSpPr>
              <a:spLocks noChangeArrowheads="1"/>
            </p:cNvSpPr>
            <p:nvPr/>
          </p:nvSpPr>
          <p:spPr bwMode="auto">
            <a:xfrm>
              <a:off x="255" y="1644"/>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1. </a:t>
              </a:r>
              <a:r>
                <a:rPr lang="en-US" altLang="en-LK" b="0" i="0" dirty="0">
                  <a:solidFill>
                    <a:srgbClr val="FFFF00"/>
                  </a:solidFill>
                </a:rPr>
                <a:t>Improved coverage of HIV  programs</a:t>
              </a:r>
              <a:endParaRPr lang="en-US" altLang="en-LK" sz="2800" b="0" i="0" dirty="0">
                <a:solidFill>
                  <a:srgbClr val="FFFF00"/>
                </a:solidFill>
              </a:endParaRPr>
            </a:p>
          </p:txBody>
        </p:sp>
      </p:grpSp>
      <p:grpSp>
        <p:nvGrpSpPr>
          <p:cNvPr id="3" name="Group 1128">
            <a:extLst>
              <a:ext uri="{FF2B5EF4-FFF2-40B4-BE49-F238E27FC236}">
                <a16:creationId xmlns:a16="http://schemas.microsoft.com/office/drawing/2014/main" id="{F38F2C2D-A68B-2F4C-9F24-6DEFA85B7B50}"/>
              </a:ext>
            </a:extLst>
          </p:cNvPr>
          <p:cNvGrpSpPr>
            <a:grpSpLocks/>
          </p:cNvGrpSpPr>
          <p:nvPr/>
        </p:nvGrpSpPr>
        <p:grpSpPr bwMode="auto">
          <a:xfrm>
            <a:off x="1928813" y="2025650"/>
            <a:ext cx="8437562" cy="4129088"/>
            <a:chOff x="255" y="1276"/>
            <a:chExt cx="5315" cy="2601"/>
          </a:xfrm>
        </p:grpSpPr>
        <p:grpSp>
          <p:nvGrpSpPr>
            <p:cNvPr id="36871" name="Group 1121">
              <a:extLst>
                <a:ext uri="{FF2B5EF4-FFF2-40B4-BE49-F238E27FC236}">
                  <a16:creationId xmlns:a16="http://schemas.microsoft.com/office/drawing/2014/main" id="{DF014A78-532E-3747-A277-04077F04CDC2}"/>
                </a:ext>
              </a:extLst>
            </p:cNvPr>
            <p:cNvGrpSpPr>
              <a:grpSpLocks/>
            </p:cNvGrpSpPr>
            <p:nvPr/>
          </p:nvGrpSpPr>
          <p:grpSpPr bwMode="auto">
            <a:xfrm>
              <a:off x="255" y="1296"/>
              <a:ext cx="5315" cy="2536"/>
              <a:chOff x="255" y="1296"/>
              <a:chExt cx="5315" cy="2536"/>
            </a:xfrm>
          </p:grpSpPr>
          <p:sp>
            <p:nvSpPr>
              <p:cNvPr id="36876" name="Line 1040">
                <a:extLst>
                  <a:ext uri="{FF2B5EF4-FFF2-40B4-BE49-F238E27FC236}">
                    <a16:creationId xmlns:a16="http://schemas.microsoft.com/office/drawing/2014/main" id="{4DB31AF4-E0CB-674A-B772-FC120DED2E83}"/>
                  </a:ext>
                </a:extLst>
              </p:cNvPr>
              <p:cNvSpPr>
                <a:spLocks noChangeShapeType="1"/>
              </p:cNvSpPr>
              <p:nvPr/>
            </p:nvSpPr>
            <p:spPr bwMode="auto">
              <a:xfrm>
                <a:off x="255" y="1296"/>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77" name="Line 1041">
                <a:extLst>
                  <a:ext uri="{FF2B5EF4-FFF2-40B4-BE49-F238E27FC236}">
                    <a16:creationId xmlns:a16="http://schemas.microsoft.com/office/drawing/2014/main" id="{25F1A359-04E6-4840-A69E-306A5D6CCDF2}"/>
                  </a:ext>
                </a:extLst>
              </p:cNvPr>
              <p:cNvSpPr>
                <a:spLocks noChangeShapeType="1"/>
              </p:cNvSpPr>
              <p:nvPr/>
            </p:nvSpPr>
            <p:spPr bwMode="auto">
              <a:xfrm>
                <a:off x="255" y="1644"/>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grpSp>
            <p:nvGrpSpPr>
              <p:cNvPr id="36878" name="Group 1120">
                <a:extLst>
                  <a:ext uri="{FF2B5EF4-FFF2-40B4-BE49-F238E27FC236}">
                    <a16:creationId xmlns:a16="http://schemas.microsoft.com/office/drawing/2014/main" id="{DBCC8C0A-5B89-2B4A-9DF5-C57B01E44D5F}"/>
                  </a:ext>
                </a:extLst>
              </p:cNvPr>
              <p:cNvGrpSpPr>
                <a:grpSpLocks/>
              </p:cNvGrpSpPr>
              <p:nvPr/>
            </p:nvGrpSpPr>
            <p:grpSpPr bwMode="auto">
              <a:xfrm>
                <a:off x="255" y="1296"/>
                <a:ext cx="5315" cy="2536"/>
                <a:chOff x="255" y="1296"/>
                <a:chExt cx="5315" cy="2536"/>
              </a:xfrm>
            </p:grpSpPr>
            <p:sp>
              <p:nvSpPr>
                <p:cNvPr id="36879" name="Rectangle 1031">
                  <a:extLst>
                    <a:ext uri="{FF2B5EF4-FFF2-40B4-BE49-F238E27FC236}">
                      <a16:creationId xmlns:a16="http://schemas.microsoft.com/office/drawing/2014/main" id="{4956C182-1034-FA44-8E44-5EDDC03354A9}"/>
                    </a:ext>
                  </a:extLst>
                </p:cNvPr>
                <p:cNvSpPr>
                  <a:spLocks noChangeArrowheads="1"/>
                </p:cNvSpPr>
                <p:nvPr/>
              </p:nvSpPr>
              <p:spPr bwMode="auto">
                <a:xfrm>
                  <a:off x="4241"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Targets:</a:t>
                  </a:r>
                </a:p>
              </p:txBody>
            </p:sp>
            <p:sp>
              <p:nvSpPr>
                <p:cNvPr id="36880" name="Rectangle 1030">
                  <a:extLst>
                    <a:ext uri="{FF2B5EF4-FFF2-40B4-BE49-F238E27FC236}">
                      <a16:creationId xmlns:a16="http://schemas.microsoft.com/office/drawing/2014/main" id="{05BC707A-CAF2-874D-A00A-B6686FE58AC0}"/>
                    </a:ext>
                  </a:extLst>
                </p:cNvPr>
                <p:cNvSpPr>
                  <a:spLocks noChangeArrowheads="1"/>
                </p:cNvSpPr>
                <p:nvPr/>
              </p:nvSpPr>
              <p:spPr bwMode="auto">
                <a:xfrm>
                  <a:off x="2913" y="1296"/>
                  <a:ext cx="132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t>Baseline:</a:t>
                  </a:r>
                </a:p>
              </p:txBody>
            </p:sp>
            <p:sp>
              <p:nvSpPr>
                <p:cNvPr id="36881" name="Rectangle 1029">
                  <a:extLst>
                    <a:ext uri="{FF2B5EF4-FFF2-40B4-BE49-F238E27FC236}">
                      <a16:creationId xmlns:a16="http://schemas.microsoft.com/office/drawing/2014/main" id="{A0B0D294-AF46-C145-B447-9A757000F306}"/>
                    </a:ext>
                  </a:extLst>
                </p:cNvPr>
                <p:cNvSpPr>
                  <a:spLocks noChangeArrowheads="1"/>
                </p:cNvSpPr>
                <p:nvPr/>
              </p:nvSpPr>
              <p:spPr bwMode="auto">
                <a:xfrm>
                  <a:off x="1584"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Indicators:</a:t>
                  </a:r>
                </a:p>
              </p:txBody>
            </p:sp>
            <p:sp>
              <p:nvSpPr>
                <p:cNvPr id="36882" name="Rectangle 1028">
                  <a:extLst>
                    <a:ext uri="{FF2B5EF4-FFF2-40B4-BE49-F238E27FC236}">
                      <a16:creationId xmlns:a16="http://schemas.microsoft.com/office/drawing/2014/main" id="{E50FEF53-9218-8145-B0C3-7F3B6E91B53B}"/>
                    </a:ext>
                  </a:extLst>
                </p:cNvPr>
                <p:cNvSpPr>
                  <a:spLocks noChangeArrowheads="1"/>
                </p:cNvSpPr>
                <p:nvPr/>
              </p:nvSpPr>
              <p:spPr bwMode="auto">
                <a:xfrm>
                  <a:off x="255"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Outcomes:</a:t>
                  </a:r>
                </a:p>
              </p:txBody>
            </p:sp>
            <p:sp>
              <p:nvSpPr>
                <p:cNvPr id="36883" name="Line 1042">
                  <a:extLst>
                    <a:ext uri="{FF2B5EF4-FFF2-40B4-BE49-F238E27FC236}">
                      <a16:creationId xmlns:a16="http://schemas.microsoft.com/office/drawing/2014/main" id="{16852812-BA82-0F41-90B8-2B769CAFFAF9}"/>
                    </a:ext>
                  </a:extLst>
                </p:cNvPr>
                <p:cNvSpPr>
                  <a:spLocks noChangeShapeType="1"/>
                </p:cNvSpPr>
                <p:nvPr/>
              </p:nvSpPr>
              <p:spPr bwMode="auto">
                <a:xfrm>
                  <a:off x="255" y="2738"/>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4" name="Line 1043">
                  <a:extLst>
                    <a:ext uri="{FF2B5EF4-FFF2-40B4-BE49-F238E27FC236}">
                      <a16:creationId xmlns:a16="http://schemas.microsoft.com/office/drawing/2014/main" id="{7711E89E-EDA7-9C48-ADE7-CC05F4A24F86}"/>
                    </a:ext>
                  </a:extLst>
                </p:cNvPr>
                <p:cNvSpPr>
                  <a:spLocks noChangeShapeType="1"/>
                </p:cNvSpPr>
                <p:nvPr/>
              </p:nvSpPr>
              <p:spPr bwMode="auto">
                <a:xfrm>
                  <a:off x="255" y="3832"/>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5" name="Line 1044">
                  <a:extLst>
                    <a:ext uri="{FF2B5EF4-FFF2-40B4-BE49-F238E27FC236}">
                      <a16:creationId xmlns:a16="http://schemas.microsoft.com/office/drawing/2014/main" id="{EEFF6D7A-9DA8-604D-98D6-A65BA5C1DC35}"/>
                    </a:ext>
                  </a:extLst>
                </p:cNvPr>
                <p:cNvSpPr>
                  <a:spLocks noChangeShapeType="1"/>
                </p:cNvSpPr>
                <p:nvPr/>
              </p:nvSpPr>
              <p:spPr bwMode="auto">
                <a:xfrm>
                  <a:off x="255"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sp>
              <p:nvSpPr>
                <p:cNvPr id="36886" name="Line 1045">
                  <a:extLst>
                    <a:ext uri="{FF2B5EF4-FFF2-40B4-BE49-F238E27FC236}">
                      <a16:creationId xmlns:a16="http://schemas.microsoft.com/office/drawing/2014/main" id="{C4A0B9DC-4BEE-CB41-81AC-CA254479035B}"/>
                    </a:ext>
                  </a:extLst>
                </p:cNvPr>
                <p:cNvSpPr>
                  <a:spLocks noChangeShapeType="1"/>
                </p:cNvSpPr>
                <p:nvPr/>
              </p:nvSpPr>
              <p:spPr bwMode="auto">
                <a:xfrm>
                  <a:off x="1584"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7" name="Line 1046">
                  <a:extLst>
                    <a:ext uri="{FF2B5EF4-FFF2-40B4-BE49-F238E27FC236}">
                      <a16:creationId xmlns:a16="http://schemas.microsoft.com/office/drawing/2014/main" id="{32971A8D-73C8-0A47-A9AB-F2671151D455}"/>
                    </a:ext>
                  </a:extLst>
                </p:cNvPr>
                <p:cNvSpPr>
                  <a:spLocks noChangeShapeType="1"/>
                </p:cNvSpPr>
                <p:nvPr/>
              </p:nvSpPr>
              <p:spPr bwMode="auto">
                <a:xfrm>
                  <a:off x="2913"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8" name="Line 1047">
                  <a:extLst>
                    <a:ext uri="{FF2B5EF4-FFF2-40B4-BE49-F238E27FC236}">
                      <a16:creationId xmlns:a16="http://schemas.microsoft.com/office/drawing/2014/main" id="{C39810C9-6B5F-8246-A3A3-E9C54537B6AE}"/>
                    </a:ext>
                  </a:extLst>
                </p:cNvPr>
                <p:cNvSpPr>
                  <a:spLocks noChangeShapeType="1"/>
                </p:cNvSpPr>
                <p:nvPr/>
              </p:nvSpPr>
              <p:spPr bwMode="auto">
                <a:xfrm>
                  <a:off x="4241"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9" name="Line 1048">
                  <a:extLst>
                    <a:ext uri="{FF2B5EF4-FFF2-40B4-BE49-F238E27FC236}">
                      <a16:creationId xmlns:a16="http://schemas.microsoft.com/office/drawing/2014/main" id="{2BCA1445-057B-A64D-A134-AD201E124E55}"/>
                    </a:ext>
                  </a:extLst>
                </p:cNvPr>
                <p:cNvSpPr>
                  <a:spLocks noChangeShapeType="1"/>
                </p:cNvSpPr>
                <p:nvPr/>
              </p:nvSpPr>
              <p:spPr bwMode="auto">
                <a:xfrm>
                  <a:off x="5570"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grpSp>
        </p:grpSp>
        <p:sp>
          <p:nvSpPr>
            <p:cNvPr id="36872" name="Line 1123">
              <a:extLst>
                <a:ext uri="{FF2B5EF4-FFF2-40B4-BE49-F238E27FC236}">
                  <a16:creationId xmlns:a16="http://schemas.microsoft.com/office/drawing/2014/main" id="{20AA6B8D-CD89-8C4F-A5FE-8E34B1315725}"/>
                </a:ext>
              </a:extLst>
            </p:cNvPr>
            <p:cNvSpPr>
              <a:spLocks noChangeShapeType="1"/>
            </p:cNvSpPr>
            <p:nvPr/>
          </p:nvSpPr>
          <p:spPr bwMode="auto">
            <a:xfrm>
              <a:off x="297" y="2778"/>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3" name="Line 1124">
              <a:extLst>
                <a:ext uri="{FF2B5EF4-FFF2-40B4-BE49-F238E27FC236}">
                  <a16:creationId xmlns:a16="http://schemas.microsoft.com/office/drawing/2014/main" id="{A649BE84-3BB9-9E4F-9B98-E57D19238C42}"/>
                </a:ext>
              </a:extLst>
            </p:cNvPr>
            <p:cNvSpPr>
              <a:spLocks noChangeShapeType="1"/>
            </p:cNvSpPr>
            <p:nvPr/>
          </p:nvSpPr>
          <p:spPr bwMode="auto">
            <a:xfrm>
              <a:off x="292" y="387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4" name="Line 1125">
              <a:extLst>
                <a:ext uri="{FF2B5EF4-FFF2-40B4-BE49-F238E27FC236}">
                  <a16:creationId xmlns:a16="http://schemas.microsoft.com/office/drawing/2014/main" id="{3F0707E2-2756-0A4A-9DEE-0A86E23AFBB1}"/>
                </a:ext>
              </a:extLst>
            </p:cNvPr>
            <p:cNvSpPr>
              <a:spLocks noChangeShapeType="1"/>
            </p:cNvSpPr>
            <p:nvPr/>
          </p:nvSpPr>
          <p:spPr bwMode="auto">
            <a:xfrm>
              <a:off x="310" y="165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5" name="Line 1126">
              <a:extLst>
                <a:ext uri="{FF2B5EF4-FFF2-40B4-BE49-F238E27FC236}">
                  <a16:creationId xmlns:a16="http://schemas.microsoft.com/office/drawing/2014/main" id="{FA780CEF-A947-5843-B891-5CA8F503E1C3}"/>
                </a:ext>
              </a:extLst>
            </p:cNvPr>
            <p:cNvSpPr>
              <a:spLocks noChangeShapeType="1"/>
            </p:cNvSpPr>
            <p:nvPr/>
          </p:nvSpPr>
          <p:spPr bwMode="auto">
            <a:xfrm>
              <a:off x="328" y="1276"/>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grpSp>
      <p:sp>
        <p:nvSpPr>
          <p:cNvPr id="4" name="TextBox 3">
            <a:extLst>
              <a:ext uri="{FF2B5EF4-FFF2-40B4-BE49-F238E27FC236}">
                <a16:creationId xmlns:a16="http://schemas.microsoft.com/office/drawing/2014/main" id="{F02A8886-305A-AA43-9B37-35CF02E2DC04}"/>
              </a:ext>
            </a:extLst>
          </p:cNvPr>
          <p:cNvSpPr txBox="1"/>
          <p:nvPr/>
        </p:nvSpPr>
        <p:spPr>
          <a:xfrm>
            <a:off x="4254474" y="2812446"/>
            <a:ext cx="2071715" cy="1569660"/>
          </a:xfrm>
          <a:prstGeom prst="rect">
            <a:avLst/>
          </a:prstGeom>
          <a:noFill/>
        </p:spPr>
        <p:txBody>
          <a:bodyPr wrap="square" rtlCol="0">
            <a:spAutoFit/>
          </a:bodyPr>
          <a:lstStyle/>
          <a:p>
            <a:r>
              <a:rPr lang="en-LK" sz="2400" dirty="0">
                <a:solidFill>
                  <a:srgbClr val="FFFF00"/>
                </a:solidFill>
              </a:rPr>
              <a:t>Number of field level camps per month</a:t>
            </a:r>
          </a:p>
        </p:txBody>
      </p:sp>
      <p:sp>
        <p:nvSpPr>
          <p:cNvPr id="29" name="TextBox 28">
            <a:extLst>
              <a:ext uri="{FF2B5EF4-FFF2-40B4-BE49-F238E27FC236}">
                <a16:creationId xmlns:a16="http://schemas.microsoft.com/office/drawing/2014/main" id="{BF78ACD2-896B-5744-A0B0-2D5F2B8A0BEA}"/>
              </a:ext>
            </a:extLst>
          </p:cNvPr>
          <p:cNvSpPr txBox="1"/>
          <p:nvPr/>
        </p:nvSpPr>
        <p:spPr>
          <a:xfrm>
            <a:off x="4254474" y="4371345"/>
            <a:ext cx="2331674" cy="1569660"/>
          </a:xfrm>
          <a:prstGeom prst="rect">
            <a:avLst/>
          </a:prstGeom>
          <a:noFill/>
        </p:spPr>
        <p:txBody>
          <a:bodyPr wrap="square" rtlCol="0">
            <a:spAutoFit/>
          </a:bodyPr>
          <a:lstStyle/>
          <a:p>
            <a:r>
              <a:rPr lang="en-LK" sz="2400" dirty="0">
                <a:solidFill>
                  <a:srgbClr val="FFFF00"/>
                </a:solidFill>
              </a:rPr>
              <a:t>Increase in usage of protective care by population</a:t>
            </a:r>
          </a:p>
        </p:txBody>
      </p:sp>
    </p:spTree>
    <p:extLst>
      <p:ext uri="{BB962C8B-B14F-4D97-AF65-F5344CB8AC3E}">
        <p14:creationId xmlns:p14="http://schemas.microsoft.com/office/powerpoint/2010/main" val="8944322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139" name="Freeform: Shape 138">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Oval 139">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5234" name="Rectangle 2">
            <a:extLst>
              <a:ext uri="{FF2B5EF4-FFF2-40B4-BE49-F238E27FC236}">
                <a16:creationId xmlns:a16="http://schemas.microsoft.com/office/drawing/2014/main" id="{12E0F89A-9EB0-3F4B-B67D-4F26E8CE8449}"/>
              </a:ext>
            </a:extLst>
          </p:cNvPr>
          <p:cNvSpPr>
            <a:spLocks noGrp="1" noChangeArrowheads="1"/>
          </p:cNvSpPr>
          <p:nvPr>
            <p:ph type="title"/>
          </p:nvPr>
        </p:nvSpPr>
        <p:spPr>
          <a:xfrm>
            <a:off x="922020" y="833015"/>
            <a:ext cx="5193960" cy="5202026"/>
          </a:xfrm>
        </p:spPr>
        <p:txBody>
          <a:bodyPr anchor="ctr">
            <a:normAutofit/>
          </a:bodyPr>
          <a:lstStyle/>
          <a:p>
            <a:pPr algn="ctr" eaLnBrk="1" hangingPunct="1"/>
            <a:r>
              <a:rPr lang="en-US" altLang="en-LK"/>
              <a:t>Indicator Development</a:t>
            </a:r>
          </a:p>
        </p:txBody>
      </p:sp>
      <p:sp>
        <p:nvSpPr>
          <p:cNvPr id="95235" name="Rectangle 3">
            <a:extLst>
              <a:ext uri="{FF2B5EF4-FFF2-40B4-BE49-F238E27FC236}">
                <a16:creationId xmlns:a16="http://schemas.microsoft.com/office/drawing/2014/main" id="{AD23241B-532E-414D-9BE8-8143ECCCE41A}"/>
              </a:ext>
            </a:extLst>
          </p:cNvPr>
          <p:cNvSpPr>
            <a:spLocks noGrp="1" noChangeArrowheads="1"/>
          </p:cNvSpPr>
          <p:nvPr>
            <p:ph type="body" idx="1"/>
          </p:nvPr>
        </p:nvSpPr>
        <p:spPr>
          <a:xfrm>
            <a:off x="7104062" y="540347"/>
            <a:ext cx="4537075" cy="5760000"/>
          </a:xfrm>
        </p:spPr>
        <p:txBody>
          <a:bodyPr anchor="ctr">
            <a:normAutofit/>
          </a:bodyPr>
          <a:lstStyle/>
          <a:p>
            <a:pPr eaLnBrk="1" hangingPunct="1"/>
            <a:r>
              <a:rPr lang="en-US" altLang="en-LK" sz="3600" dirty="0"/>
              <a:t>“CREAM”</a:t>
            </a:r>
          </a:p>
          <a:p>
            <a:pPr lvl="1" eaLnBrk="1" hangingPunct="1"/>
            <a:r>
              <a:rPr lang="en-US" altLang="en-LK" sz="3600" dirty="0">
                <a:solidFill>
                  <a:srgbClr val="FFFF00"/>
                </a:solidFill>
              </a:rPr>
              <a:t>Clear</a:t>
            </a:r>
          </a:p>
          <a:p>
            <a:pPr lvl="1" eaLnBrk="1" hangingPunct="1"/>
            <a:r>
              <a:rPr lang="en-US" altLang="en-LK" sz="3600" dirty="0">
                <a:solidFill>
                  <a:srgbClr val="FFFF00"/>
                </a:solidFill>
              </a:rPr>
              <a:t>Relevant</a:t>
            </a:r>
          </a:p>
          <a:p>
            <a:pPr lvl="1" eaLnBrk="1" hangingPunct="1"/>
            <a:r>
              <a:rPr lang="en-US" altLang="en-LK" sz="3600" dirty="0">
                <a:solidFill>
                  <a:srgbClr val="FFFF00"/>
                </a:solidFill>
              </a:rPr>
              <a:t>Economic</a:t>
            </a:r>
          </a:p>
          <a:p>
            <a:pPr lvl="1" eaLnBrk="1" hangingPunct="1"/>
            <a:r>
              <a:rPr lang="en-US" altLang="en-LK" sz="3600" dirty="0">
                <a:solidFill>
                  <a:srgbClr val="FFFF00"/>
                </a:solidFill>
              </a:rPr>
              <a:t>Adequate</a:t>
            </a:r>
          </a:p>
          <a:p>
            <a:pPr lvl="1" eaLnBrk="1" hangingPunct="1"/>
            <a:r>
              <a:rPr lang="en-US" altLang="en-LK" sz="3600" dirty="0">
                <a:solidFill>
                  <a:srgbClr val="FFFF00"/>
                </a:solidFill>
              </a:rPr>
              <a:t>Monitorable</a:t>
            </a:r>
          </a:p>
        </p:txBody>
      </p:sp>
      <p:sp>
        <p:nvSpPr>
          <p:cNvPr id="40962" name="Footer Placeholder 4">
            <a:extLst>
              <a:ext uri="{FF2B5EF4-FFF2-40B4-BE49-F238E27FC236}">
                <a16:creationId xmlns:a16="http://schemas.microsoft.com/office/drawing/2014/main" id="{5CDBF9FB-25D5-834B-BAB5-4F076F370190}"/>
              </a:ext>
            </a:extLst>
          </p:cNvPr>
          <p:cNvSpPr>
            <a:spLocks noGrp="1"/>
          </p:cNvSpPr>
          <p:nvPr>
            <p:ph type="ftr" sz="quarter" idx="11"/>
          </p:nvPr>
        </p:nvSpPr>
        <p:spPr>
          <a:xfrm>
            <a:off x="540000" y="180000"/>
            <a:ext cx="735079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r>
              <a:rPr lang="en-US" altLang="en-LK" sz="1900" i="0"/>
              <a:t>IPDET © 2009</a:t>
            </a:r>
          </a:p>
        </p:txBody>
      </p:sp>
      <p:sp>
        <p:nvSpPr>
          <p:cNvPr id="5" name="Slide Number Placeholder 5">
            <a:extLst>
              <a:ext uri="{FF2B5EF4-FFF2-40B4-BE49-F238E27FC236}">
                <a16:creationId xmlns:a16="http://schemas.microsoft.com/office/drawing/2014/main" id="{1917A10D-7517-3B4A-82BC-0E5ED4421788}"/>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D2F85F1B-6D33-D64C-8805-3CFAFA2406D3}" type="slidenum">
              <a:rPr lang="en-US" altLang="en-LK" sz="1900" i="0"/>
              <a:pPr eaLnBrk="1" hangingPunct="1">
                <a:lnSpc>
                  <a:spcPct val="90000"/>
                </a:lnSpc>
                <a:spcAft>
                  <a:spcPts val="600"/>
                </a:spcAft>
              </a:pPr>
              <a:t>16</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wipe(left)">
                                      <p:cBhvr>
                                        <p:cTn id="7" dur="500"/>
                                        <p:tgtEl>
                                          <p:spTgt spid="9523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5235"/>
                                        </p:tgtEl>
                                        <p:attrNameLst>
                                          <p:attrName>style.visibility</p:attrName>
                                        </p:attrNameLst>
                                      </p:cBhvr>
                                      <p:to>
                                        <p:strVal val="visible"/>
                                      </p:to>
                                    </p:set>
                                    <p:animEffect transition="in" filter="wipe(up)">
                                      <p:cBhvr>
                                        <p:cTn id="11"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4">
            <a:extLst>
              <a:ext uri="{FF2B5EF4-FFF2-40B4-BE49-F238E27FC236}">
                <a16:creationId xmlns:a16="http://schemas.microsoft.com/office/drawing/2014/main" id="{C16D077E-2AEC-254E-9419-4F82199C7C68}"/>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E55C8175-7F22-3C4D-8A5B-78E970B632BA}" type="slidenum">
              <a:rPr lang="en-US" altLang="en-LK" sz="1600" i="0">
                <a:solidFill>
                  <a:schemeClr val="bg1"/>
                </a:solidFill>
              </a:rPr>
              <a:pPr eaLnBrk="1" hangingPunct="1"/>
              <a:t>17</a:t>
            </a:fld>
            <a:endParaRPr lang="en-US" altLang="en-LK" sz="1600" i="0">
              <a:solidFill>
                <a:schemeClr val="bg1"/>
              </a:solidFill>
            </a:endParaRPr>
          </a:p>
        </p:txBody>
      </p:sp>
      <p:sp>
        <p:nvSpPr>
          <p:cNvPr id="41988" name="Rectangle 2">
            <a:extLst>
              <a:ext uri="{FF2B5EF4-FFF2-40B4-BE49-F238E27FC236}">
                <a16:creationId xmlns:a16="http://schemas.microsoft.com/office/drawing/2014/main" id="{59DBFF6B-9A1E-3645-B6FA-2C1E3D8E9116}"/>
              </a:ext>
            </a:extLst>
          </p:cNvPr>
          <p:cNvSpPr>
            <a:spLocks noGrp="1" noChangeArrowheads="1"/>
          </p:cNvSpPr>
          <p:nvPr>
            <p:ph type="title"/>
          </p:nvPr>
        </p:nvSpPr>
        <p:spPr>
          <a:xfrm>
            <a:off x="550863" y="549276"/>
            <a:ext cx="11090275" cy="1174593"/>
          </a:xfrm>
        </p:spPr>
        <p:txBody>
          <a:bodyPr>
            <a:normAutofit/>
          </a:bodyPr>
          <a:lstStyle/>
          <a:p>
            <a:pPr eaLnBrk="1" hangingPunct="1"/>
            <a:r>
              <a:rPr lang="en-US" altLang="en-LK" sz="4400" dirty="0"/>
              <a:t>Matrix for Building/Using Indicators</a:t>
            </a:r>
          </a:p>
        </p:txBody>
      </p:sp>
      <p:graphicFrame>
        <p:nvGraphicFramePr>
          <p:cNvPr id="97" name="Table 96">
            <a:extLst>
              <a:ext uri="{FF2B5EF4-FFF2-40B4-BE49-F238E27FC236}">
                <a16:creationId xmlns:a16="http://schemas.microsoft.com/office/drawing/2014/main" id="{B3C1D07A-01EB-1B44-BD2C-43E18674421A}"/>
              </a:ext>
            </a:extLst>
          </p:cNvPr>
          <p:cNvGraphicFramePr>
            <a:graphicFrameLocks noGrp="1"/>
          </p:cNvGraphicFramePr>
          <p:nvPr>
            <p:extLst>
              <p:ext uri="{D42A27DB-BD31-4B8C-83A1-F6EECF244321}">
                <p14:modId xmlns:p14="http://schemas.microsoft.com/office/powerpoint/2010/main" val="3196758039"/>
              </p:ext>
            </p:extLst>
          </p:nvPr>
        </p:nvGraphicFramePr>
        <p:xfrm>
          <a:off x="758486" y="2032703"/>
          <a:ext cx="10882652" cy="3455618"/>
        </p:xfrm>
        <a:graphic>
          <a:graphicData uri="http://schemas.openxmlformats.org/drawingml/2006/table">
            <a:tbl>
              <a:tblPr firstRow="1" bandRow="1">
                <a:tableStyleId>{5C22544A-7EE6-4342-B048-85BDC9FD1C3A}</a:tableStyleId>
              </a:tblPr>
              <a:tblGrid>
                <a:gridCol w="1209184">
                  <a:extLst>
                    <a:ext uri="{9D8B030D-6E8A-4147-A177-3AD203B41FA5}">
                      <a16:colId xmlns:a16="http://schemas.microsoft.com/office/drawing/2014/main" val="20000"/>
                    </a:ext>
                  </a:extLst>
                </a:gridCol>
                <a:gridCol w="1209184">
                  <a:extLst>
                    <a:ext uri="{9D8B030D-6E8A-4147-A177-3AD203B41FA5}">
                      <a16:colId xmlns:a16="http://schemas.microsoft.com/office/drawing/2014/main" val="20001"/>
                    </a:ext>
                  </a:extLst>
                </a:gridCol>
                <a:gridCol w="1209184">
                  <a:extLst>
                    <a:ext uri="{9D8B030D-6E8A-4147-A177-3AD203B41FA5}">
                      <a16:colId xmlns:a16="http://schemas.microsoft.com/office/drawing/2014/main" val="20002"/>
                    </a:ext>
                  </a:extLst>
                </a:gridCol>
                <a:gridCol w="1209184">
                  <a:extLst>
                    <a:ext uri="{9D8B030D-6E8A-4147-A177-3AD203B41FA5}">
                      <a16:colId xmlns:a16="http://schemas.microsoft.com/office/drawing/2014/main" val="20003"/>
                    </a:ext>
                  </a:extLst>
                </a:gridCol>
                <a:gridCol w="1385022">
                  <a:extLst>
                    <a:ext uri="{9D8B030D-6E8A-4147-A177-3AD203B41FA5}">
                      <a16:colId xmlns:a16="http://schemas.microsoft.com/office/drawing/2014/main" val="20004"/>
                    </a:ext>
                  </a:extLst>
                </a:gridCol>
                <a:gridCol w="997215">
                  <a:extLst>
                    <a:ext uri="{9D8B030D-6E8A-4147-A177-3AD203B41FA5}">
                      <a16:colId xmlns:a16="http://schemas.microsoft.com/office/drawing/2014/main" val="20005"/>
                    </a:ext>
                  </a:extLst>
                </a:gridCol>
                <a:gridCol w="1083928">
                  <a:extLst>
                    <a:ext uri="{9D8B030D-6E8A-4147-A177-3AD203B41FA5}">
                      <a16:colId xmlns:a16="http://schemas.microsoft.com/office/drawing/2014/main" val="20006"/>
                    </a:ext>
                  </a:extLst>
                </a:gridCol>
                <a:gridCol w="1517501">
                  <a:extLst>
                    <a:ext uri="{9D8B030D-6E8A-4147-A177-3AD203B41FA5}">
                      <a16:colId xmlns:a16="http://schemas.microsoft.com/office/drawing/2014/main" val="20007"/>
                    </a:ext>
                  </a:extLst>
                </a:gridCol>
                <a:gridCol w="1062250">
                  <a:extLst>
                    <a:ext uri="{9D8B030D-6E8A-4147-A177-3AD203B41FA5}">
                      <a16:colId xmlns:a16="http://schemas.microsoft.com/office/drawing/2014/main" val="20008"/>
                    </a:ext>
                  </a:extLst>
                </a:gridCol>
              </a:tblGrid>
              <a:tr h="965330">
                <a:tc>
                  <a:txBody>
                    <a:bodyPr/>
                    <a:lstStyle/>
                    <a:p>
                      <a:pPr algn="ctr"/>
                      <a:r>
                        <a:rPr lang="en-US" sz="1600" dirty="0">
                          <a:solidFill>
                            <a:srgbClr val="002060"/>
                          </a:solidFill>
                        </a:rPr>
                        <a:t>Indicator</a:t>
                      </a:r>
                    </a:p>
                  </a:txBody>
                  <a:tcPr marL="91445" marR="91445" marT="45712" marB="45712">
                    <a:solidFill>
                      <a:srgbClr val="92D050"/>
                    </a:solidFill>
                  </a:tcPr>
                </a:tc>
                <a:tc>
                  <a:txBody>
                    <a:bodyPr/>
                    <a:lstStyle/>
                    <a:p>
                      <a:pPr algn="ctr"/>
                      <a:r>
                        <a:rPr lang="en-US" sz="1600" dirty="0">
                          <a:solidFill>
                            <a:srgbClr val="002060"/>
                          </a:solidFill>
                        </a:rPr>
                        <a:t>Data source</a:t>
                      </a:r>
                    </a:p>
                  </a:txBody>
                  <a:tcPr marL="91445" marR="91445" marT="45712" marB="45712">
                    <a:solidFill>
                      <a:srgbClr val="92D050"/>
                    </a:solidFill>
                  </a:tcPr>
                </a:tc>
                <a:tc>
                  <a:txBody>
                    <a:bodyPr/>
                    <a:lstStyle/>
                    <a:p>
                      <a:pPr algn="ctr"/>
                      <a:r>
                        <a:rPr lang="en-US" sz="1600" dirty="0">
                          <a:solidFill>
                            <a:srgbClr val="002060"/>
                          </a:solidFill>
                        </a:rPr>
                        <a:t>Data  collection method</a:t>
                      </a:r>
                    </a:p>
                  </a:txBody>
                  <a:tcPr marL="91445" marR="91445" marT="45712" marB="45712">
                    <a:solidFill>
                      <a:srgbClr val="92D050"/>
                    </a:solidFill>
                  </a:tcPr>
                </a:tc>
                <a:tc>
                  <a:txBody>
                    <a:bodyPr/>
                    <a:lstStyle/>
                    <a:p>
                      <a:pPr algn="ctr"/>
                      <a:r>
                        <a:rPr lang="en-US" sz="1600" dirty="0">
                          <a:solidFill>
                            <a:srgbClr val="002060"/>
                          </a:solidFill>
                        </a:rPr>
                        <a:t>Who</a:t>
                      </a:r>
                      <a:r>
                        <a:rPr lang="en-US" sz="1600" baseline="0" dirty="0">
                          <a:solidFill>
                            <a:srgbClr val="002060"/>
                          </a:solidFill>
                        </a:rPr>
                        <a:t> will collect data</a:t>
                      </a:r>
                      <a:endParaRPr lang="en-US" sz="1600" dirty="0">
                        <a:solidFill>
                          <a:srgbClr val="002060"/>
                        </a:solidFill>
                      </a:endParaRPr>
                    </a:p>
                  </a:txBody>
                  <a:tcPr marL="91445" marR="91445" marT="45712" marB="45712">
                    <a:solidFill>
                      <a:srgbClr val="92D050"/>
                    </a:solidFill>
                  </a:tcPr>
                </a:tc>
                <a:tc>
                  <a:txBody>
                    <a:bodyPr/>
                    <a:lstStyle/>
                    <a:p>
                      <a:pPr algn="ctr"/>
                      <a:r>
                        <a:rPr lang="en-US" sz="1600" dirty="0">
                          <a:solidFill>
                            <a:srgbClr val="002060"/>
                          </a:solidFill>
                        </a:rPr>
                        <a:t>Frequency of data collection</a:t>
                      </a:r>
                    </a:p>
                  </a:txBody>
                  <a:tcPr marL="91445" marR="91445" marT="45712" marB="45712">
                    <a:solidFill>
                      <a:srgbClr val="92D050"/>
                    </a:solidFill>
                  </a:tcPr>
                </a:tc>
                <a:tc>
                  <a:txBody>
                    <a:bodyPr/>
                    <a:lstStyle/>
                    <a:p>
                      <a:pPr algn="ctr"/>
                      <a:r>
                        <a:rPr lang="en-US" sz="1600" dirty="0">
                          <a:solidFill>
                            <a:srgbClr val="002060"/>
                          </a:solidFill>
                        </a:rPr>
                        <a:t>Cost to collect data</a:t>
                      </a:r>
                    </a:p>
                  </a:txBody>
                  <a:tcPr marL="91445" marR="91445" marT="45712" marB="45712">
                    <a:solidFill>
                      <a:srgbClr val="92D050"/>
                    </a:solidFill>
                  </a:tcPr>
                </a:tc>
                <a:tc>
                  <a:txBody>
                    <a:bodyPr/>
                    <a:lstStyle/>
                    <a:p>
                      <a:pPr algn="ctr"/>
                      <a:r>
                        <a:rPr lang="en-US" sz="1600" dirty="0">
                          <a:solidFill>
                            <a:srgbClr val="002060"/>
                          </a:solidFill>
                        </a:rPr>
                        <a:t>Difficulty to collect</a:t>
                      </a:r>
                    </a:p>
                  </a:txBody>
                  <a:tcPr marL="91445" marR="91445" marT="45712" marB="45712">
                    <a:solidFill>
                      <a:srgbClr val="92D050"/>
                    </a:solidFill>
                  </a:tcPr>
                </a:tc>
                <a:tc>
                  <a:txBody>
                    <a:bodyPr/>
                    <a:lstStyle/>
                    <a:p>
                      <a:pPr algn="ctr"/>
                      <a:r>
                        <a:rPr lang="en-US" sz="1600" dirty="0">
                          <a:solidFill>
                            <a:srgbClr val="002060"/>
                          </a:solidFill>
                        </a:rPr>
                        <a:t>Who</a:t>
                      </a:r>
                      <a:r>
                        <a:rPr lang="en-US" sz="1600" baseline="0" dirty="0">
                          <a:solidFill>
                            <a:srgbClr val="002060"/>
                          </a:solidFill>
                        </a:rPr>
                        <a:t> will analyze and report data</a:t>
                      </a:r>
                      <a:endParaRPr lang="en-US" sz="1600" dirty="0">
                        <a:solidFill>
                          <a:srgbClr val="002060"/>
                        </a:solidFill>
                      </a:endParaRPr>
                    </a:p>
                  </a:txBody>
                  <a:tcPr marL="91445" marR="91445" marT="45712" marB="45712">
                    <a:solidFill>
                      <a:srgbClr val="92D050"/>
                    </a:solidFill>
                  </a:tcPr>
                </a:tc>
                <a:tc>
                  <a:txBody>
                    <a:bodyPr/>
                    <a:lstStyle/>
                    <a:p>
                      <a:pPr algn="ctr"/>
                      <a:r>
                        <a:rPr lang="en-US" sz="1600" dirty="0">
                          <a:solidFill>
                            <a:srgbClr val="002060"/>
                          </a:solidFill>
                        </a:rPr>
                        <a:t>Who</a:t>
                      </a:r>
                      <a:r>
                        <a:rPr lang="en-US" sz="1600" baseline="0" dirty="0">
                          <a:solidFill>
                            <a:srgbClr val="002060"/>
                          </a:solidFill>
                        </a:rPr>
                        <a:t> will use data</a:t>
                      </a:r>
                      <a:endParaRPr lang="en-US" sz="1600" dirty="0">
                        <a:solidFill>
                          <a:srgbClr val="002060"/>
                        </a:solidFill>
                      </a:endParaRPr>
                    </a:p>
                  </a:txBody>
                  <a:tcPr marL="91445" marR="91445" marT="45712" marB="45712">
                    <a:solidFill>
                      <a:srgbClr val="92D050"/>
                    </a:solidFill>
                  </a:tcPr>
                </a:tc>
                <a:extLst>
                  <a:ext uri="{0D108BD9-81ED-4DB2-BD59-A6C34878D82A}">
                    <a16:rowId xmlns:a16="http://schemas.microsoft.com/office/drawing/2014/main" val="10000"/>
                  </a:ext>
                </a:extLst>
              </a:tr>
              <a:tr h="622572">
                <a:tc>
                  <a:txBody>
                    <a:bodyPr/>
                    <a:lstStyle/>
                    <a:p>
                      <a:r>
                        <a:rPr lang="en-US" sz="1400" dirty="0"/>
                        <a:t>1.</a:t>
                      </a:r>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dirty="0"/>
                    </a:p>
                  </a:txBody>
                  <a:tcPr marL="91445" marR="91445" marT="45712" marB="45712"/>
                </a:tc>
                <a:tc>
                  <a:txBody>
                    <a:bodyPr/>
                    <a:lstStyle/>
                    <a:p>
                      <a:endParaRPr lang="en-US" sz="1400"/>
                    </a:p>
                  </a:txBody>
                  <a:tcPr marL="91445" marR="91445" marT="45712" marB="45712"/>
                </a:tc>
                <a:tc>
                  <a:txBody>
                    <a:bodyPr/>
                    <a:lstStyle/>
                    <a:p>
                      <a:endParaRPr lang="en-US" sz="1400" dirty="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extLst>
                  <a:ext uri="{0D108BD9-81ED-4DB2-BD59-A6C34878D82A}">
                    <a16:rowId xmlns:a16="http://schemas.microsoft.com/office/drawing/2014/main" val="10001"/>
                  </a:ext>
                </a:extLst>
              </a:tr>
              <a:tr h="622572">
                <a:tc>
                  <a:txBody>
                    <a:bodyPr/>
                    <a:lstStyle/>
                    <a:p>
                      <a:r>
                        <a:rPr lang="en-US" sz="1400" dirty="0"/>
                        <a:t>2.</a:t>
                      </a:r>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dirty="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extLst>
                  <a:ext uri="{0D108BD9-81ED-4DB2-BD59-A6C34878D82A}">
                    <a16:rowId xmlns:a16="http://schemas.microsoft.com/office/drawing/2014/main" val="10002"/>
                  </a:ext>
                </a:extLst>
              </a:tr>
              <a:tr h="622572">
                <a:tc>
                  <a:txBody>
                    <a:bodyPr/>
                    <a:lstStyle/>
                    <a:p>
                      <a:r>
                        <a:rPr lang="en-US" sz="1400" dirty="0"/>
                        <a:t>3.</a:t>
                      </a:r>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dirty="0"/>
                    </a:p>
                  </a:txBody>
                  <a:tcPr marL="91445" marR="91445" marT="45712" marB="45712"/>
                </a:tc>
                <a:tc>
                  <a:txBody>
                    <a:bodyPr/>
                    <a:lstStyle/>
                    <a:p>
                      <a:endParaRPr lang="en-US" sz="1400" dirty="0"/>
                    </a:p>
                  </a:txBody>
                  <a:tcPr marL="91445" marR="91445" marT="45712" marB="45712"/>
                </a:tc>
                <a:extLst>
                  <a:ext uri="{0D108BD9-81ED-4DB2-BD59-A6C34878D82A}">
                    <a16:rowId xmlns:a16="http://schemas.microsoft.com/office/drawing/2014/main" val="10003"/>
                  </a:ext>
                </a:extLst>
              </a:tr>
              <a:tr h="622572">
                <a:tc>
                  <a:txBody>
                    <a:bodyPr/>
                    <a:lstStyle/>
                    <a:p>
                      <a:r>
                        <a:rPr lang="en-US" sz="1400" dirty="0"/>
                        <a:t>4.</a:t>
                      </a:r>
                    </a:p>
                  </a:txBody>
                  <a:tcPr marL="91445" marR="91445" marT="45712" marB="45712"/>
                </a:tc>
                <a:tc>
                  <a:txBody>
                    <a:bodyPr/>
                    <a:lstStyle/>
                    <a:p>
                      <a:endParaRPr lang="en-US" sz="1400" dirty="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a:p>
                  </a:txBody>
                  <a:tcPr marL="91445" marR="91445" marT="45712" marB="45712"/>
                </a:tc>
                <a:tc>
                  <a:txBody>
                    <a:bodyPr/>
                    <a:lstStyle/>
                    <a:p>
                      <a:endParaRPr lang="en-US" sz="1400" dirty="0"/>
                    </a:p>
                  </a:txBody>
                  <a:tcPr marL="91445" marR="91445" marT="45712" marB="45712"/>
                </a:tc>
                <a:tc>
                  <a:txBody>
                    <a:bodyPr/>
                    <a:lstStyle/>
                    <a:p>
                      <a:endParaRPr lang="en-US" sz="1400" dirty="0"/>
                    </a:p>
                  </a:txBody>
                  <a:tcPr marL="91445" marR="91445" marT="45712" marB="45712"/>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edge">
                                      <p:cBhvr>
                                        <p:cTn id="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5" name="Freeform: Shape 74">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330" name="Rectangle 2">
            <a:extLst>
              <a:ext uri="{FF2B5EF4-FFF2-40B4-BE49-F238E27FC236}">
                <a16:creationId xmlns:a16="http://schemas.microsoft.com/office/drawing/2014/main" id="{A699E0D1-3AD9-3545-AE66-0E582F35087C}"/>
              </a:ext>
            </a:extLst>
          </p:cNvPr>
          <p:cNvSpPr>
            <a:spLocks noGrp="1" noChangeArrowheads="1"/>
          </p:cNvSpPr>
          <p:nvPr>
            <p:ph type="title"/>
          </p:nvPr>
        </p:nvSpPr>
        <p:spPr>
          <a:xfrm>
            <a:off x="922020" y="833015"/>
            <a:ext cx="5193960" cy="5202026"/>
          </a:xfrm>
        </p:spPr>
        <p:txBody>
          <a:bodyPr anchor="ctr">
            <a:normAutofit/>
          </a:bodyPr>
          <a:lstStyle/>
          <a:p>
            <a:pPr algn="ctr" eaLnBrk="1" hangingPunct="1"/>
            <a:r>
              <a:rPr lang="en-US" altLang="en-LK"/>
              <a:t>Developing Indicators</a:t>
            </a:r>
          </a:p>
        </p:txBody>
      </p:sp>
      <p:sp>
        <p:nvSpPr>
          <p:cNvPr id="99331" name="Rectangle 3">
            <a:extLst>
              <a:ext uri="{FF2B5EF4-FFF2-40B4-BE49-F238E27FC236}">
                <a16:creationId xmlns:a16="http://schemas.microsoft.com/office/drawing/2014/main" id="{549E1D0C-7EAE-7F44-A612-1964ABDF4F7D}"/>
              </a:ext>
            </a:extLst>
          </p:cNvPr>
          <p:cNvSpPr>
            <a:spLocks noGrp="1" noChangeArrowheads="1"/>
          </p:cNvSpPr>
          <p:nvPr>
            <p:ph type="body" idx="1"/>
          </p:nvPr>
        </p:nvSpPr>
        <p:spPr>
          <a:xfrm>
            <a:off x="6447178" y="540347"/>
            <a:ext cx="5193960" cy="5760000"/>
          </a:xfrm>
        </p:spPr>
        <p:txBody>
          <a:bodyPr anchor="ctr">
            <a:noAutofit/>
          </a:bodyPr>
          <a:lstStyle/>
          <a:p>
            <a:pPr eaLnBrk="1" hangingPunct="1"/>
            <a:r>
              <a:rPr lang="en-US" altLang="en-LK" sz="2800" dirty="0"/>
              <a:t>Develop your own indicators to meet your needs</a:t>
            </a:r>
          </a:p>
          <a:p>
            <a:pPr eaLnBrk="1" hangingPunct="1"/>
            <a:r>
              <a:rPr lang="en-US" altLang="en-LK" sz="2800" dirty="0"/>
              <a:t>Developing good indicators usually takes more than one try</a:t>
            </a:r>
          </a:p>
          <a:p>
            <a:pPr eaLnBrk="1" hangingPunct="1"/>
            <a:r>
              <a:rPr lang="en-US" altLang="en-LK" sz="2800" dirty="0"/>
              <a:t>State all indicators neutrally – not “increase in…” or “decrease in…” </a:t>
            </a:r>
          </a:p>
          <a:p>
            <a:pPr eaLnBrk="1" hangingPunct="1"/>
            <a:r>
              <a:rPr lang="en-US" altLang="en-LK" sz="2800" dirty="0"/>
              <a:t>Pilot, Pilot, and Pilot!</a:t>
            </a:r>
          </a:p>
        </p:txBody>
      </p:sp>
      <p:sp>
        <p:nvSpPr>
          <p:cNvPr id="5" name="Slide Number Placeholder 5">
            <a:extLst>
              <a:ext uri="{FF2B5EF4-FFF2-40B4-BE49-F238E27FC236}">
                <a16:creationId xmlns:a16="http://schemas.microsoft.com/office/drawing/2014/main" id="{C8B75576-8111-F143-A56A-2682CB19FB53}"/>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9605F8F4-AB51-AB44-989E-10544BBEC9B3}" type="slidenum">
              <a:rPr lang="en-US" altLang="en-LK" sz="1900" i="0"/>
              <a:pPr eaLnBrk="1" hangingPunct="1">
                <a:lnSpc>
                  <a:spcPct val="90000"/>
                </a:lnSpc>
                <a:spcAft>
                  <a:spcPts val="600"/>
                </a:spcAft>
              </a:pPr>
              <a:t>18</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ipe(left)">
                                      <p:cBhvr>
                                        <p:cTn id="7" dur="500"/>
                                        <p:tgtEl>
                                          <p:spTgt spid="993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wipe(left)">
                                      <p:cBhvr>
                                        <p:cTn id="11"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8ADC53E-6E3F-4442-8DD5-3D476595528A}"/>
              </a:ext>
            </a:extLst>
          </p:cNvPr>
          <p:cNvSpPr>
            <a:spLocks noGrp="1" noChangeArrowheads="1"/>
          </p:cNvSpPr>
          <p:nvPr>
            <p:ph type="ctrTitle"/>
          </p:nvPr>
        </p:nvSpPr>
        <p:spPr>
          <a:xfrm>
            <a:off x="540000" y="540000"/>
            <a:ext cx="11090273" cy="977648"/>
          </a:xfrm>
        </p:spPr>
        <p:txBody>
          <a:bodyPr anchor="t">
            <a:normAutofit/>
          </a:bodyPr>
          <a:lstStyle/>
          <a:p>
            <a:pPr eaLnBrk="1" hangingPunct="1"/>
            <a:r>
              <a:rPr lang="en-US" altLang="en-LK" sz="4400" dirty="0"/>
              <a:t>Step 4: Gathering Baseline Data on Indicators</a:t>
            </a:r>
          </a:p>
        </p:txBody>
      </p:sp>
      <p:grpSp>
        <p:nvGrpSpPr>
          <p:cNvPr id="2" name="Group 47">
            <a:extLst>
              <a:ext uri="{FF2B5EF4-FFF2-40B4-BE49-F238E27FC236}">
                <a16:creationId xmlns:a16="http://schemas.microsoft.com/office/drawing/2014/main" id="{D7803B88-D7B4-8A45-B3E5-4CE37E83873E}"/>
              </a:ext>
            </a:extLst>
          </p:cNvPr>
          <p:cNvGrpSpPr>
            <a:grpSpLocks/>
          </p:cNvGrpSpPr>
          <p:nvPr/>
        </p:nvGrpSpPr>
        <p:grpSpPr bwMode="auto">
          <a:xfrm>
            <a:off x="860634" y="1648738"/>
            <a:ext cx="10531891" cy="4669262"/>
            <a:chOff x="262" y="2285"/>
            <a:chExt cx="5331" cy="2002"/>
          </a:xfrm>
        </p:grpSpPr>
        <p:sp>
          <p:nvSpPr>
            <p:cNvPr id="77828" name="Rectangle 4">
              <a:extLst>
                <a:ext uri="{FF2B5EF4-FFF2-40B4-BE49-F238E27FC236}">
                  <a16:creationId xmlns:a16="http://schemas.microsoft.com/office/drawing/2014/main" id="{D7AC8080-7395-284D-9A53-8F1448177EEB}"/>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45061" name="Rectangle 5">
              <a:extLst>
                <a:ext uri="{FF2B5EF4-FFF2-40B4-BE49-F238E27FC236}">
                  <a16:creationId xmlns:a16="http://schemas.microsoft.com/office/drawing/2014/main" id="{A1268398-6A13-0C4C-ACAB-B54179FE0FC9}"/>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62" name="Text Box 6">
              <a:extLst>
                <a:ext uri="{FF2B5EF4-FFF2-40B4-BE49-F238E27FC236}">
                  <a16:creationId xmlns:a16="http://schemas.microsoft.com/office/drawing/2014/main" id="{F354F061-A2FA-5947-B1EC-C4DBBF3297CA}"/>
                </a:ext>
              </a:extLst>
            </p:cNvPr>
            <p:cNvSpPr txBox="1">
              <a:spLocks noChangeArrowheads="1"/>
            </p:cNvSpPr>
            <p:nvPr/>
          </p:nvSpPr>
          <p:spPr bwMode="auto">
            <a:xfrm>
              <a:off x="2172" y="2338"/>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45063" name="Line 7">
              <a:extLst>
                <a:ext uri="{FF2B5EF4-FFF2-40B4-BE49-F238E27FC236}">
                  <a16:creationId xmlns:a16="http://schemas.microsoft.com/office/drawing/2014/main" id="{17C218EC-1FEC-2A4E-AE92-3741D737A114}"/>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64" name="Oval 8">
              <a:extLst>
                <a:ext uri="{FF2B5EF4-FFF2-40B4-BE49-F238E27FC236}">
                  <a16:creationId xmlns:a16="http://schemas.microsoft.com/office/drawing/2014/main" id="{A361C84B-DAFB-DB43-A7CB-F2540BC445A8}"/>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65" name="Text Box 9">
              <a:extLst>
                <a:ext uri="{FF2B5EF4-FFF2-40B4-BE49-F238E27FC236}">
                  <a16:creationId xmlns:a16="http://schemas.microsoft.com/office/drawing/2014/main" id="{5642DC32-103A-0841-9E4D-CFACB7C02BEA}"/>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45066" name="Line 10">
              <a:extLst>
                <a:ext uri="{FF2B5EF4-FFF2-40B4-BE49-F238E27FC236}">
                  <a16:creationId xmlns:a16="http://schemas.microsoft.com/office/drawing/2014/main" id="{5D120B1B-1FA8-C04F-8204-5C8A49A07E31}"/>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67" name="Oval 11">
              <a:extLst>
                <a:ext uri="{FF2B5EF4-FFF2-40B4-BE49-F238E27FC236}">
                  <a16:creationId xmlns:a16="http://schemas.microsoft.com/office/drawing/2014/main" id="{641A630E-67F3-954D-9FD1-FBEBA2196264}"/>
                </a:ext>
              </a:extLst>
            </p:cNvPr>
            <p:cNvSpPr>
              <a:spLocks noChangeAspect="1" noChangeArrowheads="1"/>
            </p:cNvSpPr>
            <p:nvPr/>
          </p:nvSpPr>
          <p:spPr bwMode="auto">
            <a:xfrm>
              <a:off x="541" y="3084"/>
              <a:ext cx="323" cy="310"/>
            </a:xfrm>
            <a:prstGeom prst="ellipse">
              <a:avLst/>
            </a:prstGeom>
            <a:solidFill>
              <a:srgbClr val="CC0000"/>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68" name="Text Box 12">
              <a:extLst>
                <a:ext uri="{FF2B5EF4-FFF2-40B4-BE49-F238E27FC236}">
                  <a16:creationId xmlns:a16="http://schemas.microsoft.com/office/drawing/2014/main" id="{5D915DDB-0C9B-3042-A591-C4FDE071EC70}"/>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45069" name="Text Box 13">
              <a:extLst>
                <a:ext uri="{FF2B5EF4-FFF2-40B4-BE49-F238E27FC236}">
                  <a16:creationId xmlns:a16="http://schemas.microsoft.com/office/drawing/2014/main" id="{BF6D0685-28B6-E74B-BC9D-E3CB51C5B6D2}"/>
                </a:ext>
              </a:extLst>
            </p:cNvPr>
            <p:cNvSpPr txBox="1">
              <a:spLocks noChangeAspect="1" noChangeArrowheads="1"/>
            </p:cNvSpPr>
            <p:nvPr/>
          </p:nvSpPr>
          <p:spPr bwMode="auto">
            <a:xfrm>
              <a:off x="307" y="2437"/>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45070" name="Line 14">
              <a:extLst>
                <a:ext uri="{FF2B5EF4-FFF2-40B4-BE49-F238E27FC236}">
                  <a16:creationId xmlns:a16="http://schemas.microsoft.com/office/drawing/2014/main" id="{E1A9F2C6-B8B3-0D44-99A6-A1CE9BA3BDE0}"/>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71" name="Oval 15">
              <a:extLst>
                <a:ext uri="{FF2B5EF4-FFF2-40B4-BE49-F238E27FC236}">
                  <a16:creationId xmlns:a16="http://schemas.microsoft.com/office/drawing/2014/main" id="{C03475CE-71B1-DF4E-B100-CE09B201416B}"/>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72" name="Text Box 16">
              <a:extLst>
                <a:ext uri="{FF2B5EF4-FFF2-40B4-BE49-F238E27FC236}">
                  <a16:creationId xmlns:a16="http://schemas.microsoft.com/office/drawing/2014/main" id="{1C2F9A11-4435-DE4D-8EE5-DD12E376CF27}"/>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45073" name="Text Box 17">
              <a:extLst>
                <a:ext uri="{FF2B5EF4-FFF2-40B4-BE49-F238E27FC236}">
                  <a16:creationId xmlns:a16="http://schemas.microsoft.com/office/drawing/2014/main" id="{A2B433FD-8452-AF44-9007-93D7DFCE9565}"/>
                </a:ext>
              </a:extLst>
            </p:cNvPr>
            <p:cNvSpPr txBox="1">
              <a:spLocks noChangeAspect="1" noChangeArrowheads="1"/>
            </p:cNvSpPr>
            <p:nvPr/>
          </p:nvSpPr>
          <p:spPr bwMode="auto">
            <a:xfrm>
              <a:off x="1201" y="2380"/>
              <a:ext cx="953"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45074" name="Line 18">
              <a:extLst>
                <a:ext uri="{FF2B5EF4-FFF2-40B4-BE49-F238E27FC236}">
                  <a16:creationId xmlns:a16="http://schemas.microsoft.com/office/drawing/2014/main" id="{5056224B-35D6-5646-AEAA-C739876A246B}"/>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75" name="Oval 19">
              <a:extLst>
                <a:ext uri="{FF2B5EF4-FFF2-40B4-BE49-F238E27FC236}">
                  <a16:creationId xmlns:a16="http://schemas.microsoft.com/office/drawing/2014/main" id="{C1B37BF5-0757-4B4D-91CE-5EA313168D3D}"/>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76" name="Text Box 20">
              <a:extLst>
                <a:ext uri="{FF2B5EF4-FFF2-40B4-BE49-F238E27FC236}">
                  <a16:creationId xmlns:a16="http://schemas.microsoft.com/office/drawing/2014/main" id="{27E75213-E8B3-3544-BE7E-03BB7C2CC915}"/>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45077" name="Text Box 21">
              <a:extLst>
                <a:ext uri="{FF2B5EF4-FFF2-40B4-BE49-F238E27FC236}">
                  <a16:creationId xmlns:a16="http://schemas.microsoft.com/office/drawing/2014/main" id="{F0393ED6-4D25-4D45-9616-9BCD20780EFC}"/>
                </a:ext>
              </a:extLst>
            </p:cNvPr>
            <p:cNvSpPr txBox="1">
              <a:spLocks noChangeAspect="1" noChangeArrowheads="1"/>
            </p:cNvSpPr>
            <p:nvPr/>
          </p:nvSpPr>
          <p:spPr bwMode="auto">
            <a:xfrm>
              <a:off x="3306" y="2478"/>
              <a:ext cx="837"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45078" name="Line 22">
              <a:extLst>
                <a:ext uri="{FF2B5EF4-FFF2-40B4-BE49-F238E27FC236}">
                  <a16:creationId xmlns:a16="http://schemas.microsoft.com/office/drawing/2014/main" id="{19969445-4056-F745-A429-266D5103B0D5}"/>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79" name="Oval 23">
              <a:extLst>
                <a:ext uri="{FF2B5EF4-FFF2-40B4-BE49-F238E27FC236}">
                  <a16:creationId xmlns:a16="http://schemas.microsoft.com/office/drawing/2014/main" id="{B88BEF0E-02D0-C24E-99F8-EAADDA0E0D2F}"/>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80" name="Text Box 24">
              <a:extLst>
                <a:ext uri="{FF2B5EF4-FFF2-40B4-BE49-F238E27FC236}">
                  <a16:creationId xmlns:a16="http://schemas.microsoft.com/office/drawing/2014/main" id="{B872D2BA-194B-3B45-BA51-AA492EC87E67}"/>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45081" name="Text Box 25">
              <a:extLst>
                <a:ext uri="{FF2B5EF4-FFF2-40B4-BE49-F238E27FC236}">
                  <a16:creationId xmlns:a16="http://schemas.microsoft.com/office/drawing/2014/main" id="{CD5C342D-4386-F543-B5EB-2EA4F25B4A58}"/>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45082" name="Line 26">
              <a:extLst>
                <a:ext uri="{FF2B5EF4-FFF2-40B4-BE49-F238E27FC236}">
                  <a16:creationId xmlns:a16="http://schemas.microsoft.com/office/drawing/2014/main" id="{2C8987FC-3306-B940-BE0A-A5192824987E}"/>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83" name="Oval 27">
              <a:extLst>
                <a:ext uri="{FF2B5EF4-FFF2-40B4-BE49-F238E27FC236}">
                  <a16:creationId xmlns:a16="http://schemas.microsoft.com/office/drawing/2014/main" id="{ECF3910F-C2EB-9B4E-9891-F861F5987A7E}"/>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84" name="Text Box 28">
              <a:extLst>
                <a:ext uri="{FF2B5EF4-FFF2-40B4-BE49-F238E27FC236}">
                  <a16:creationId xmlns:a16="http://schemas.microsoft.com/office/drawing/2014/main" id="{932EFB64-DDFE-0148-B27F-02A73581F546}"/>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45085" name="Text Box 29">
              <a:extLst>
                <a:ext uri="{FF2B5EF4-FFF2-40B4-BE49-F238E27FC236}">
                  <a16:creationId xmlns:a16="http://schemas.microsoft.com/office/drawing/2014/main" id="{FEBC0936-5475-9044-91E8-2A6395409F33}"/>
                </a:ext>
              </a:extLst>
            </p:cNvPr>
            <p:cNvSpPr txBox="1">
              <a:spLocks noChangeAspect="1" noChangeArrowheads="1"/>
            </p:cNvSpPr>
            <p:nvPr/>
          </p:nvSpPr>
          <p:spPr bwMode="auto">
            <a:xfrm>
              <a:off x="640" y="3549"/>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a:t>
              </a:r>
            </a:p>
            <a:p>
              <a:pPr algn="ctr"/>
              <a:r>
                <a:rPr lang="en-US" altLang="en-LK" sz="1200" i="0">
                  <a:solidFill>
                    <a:srgbClr val="000000"/>
                  </a:solidFill>
                </a:rPr>
                <a:t>outcomes to </a:t>
              </a:r>
            </a:p>
            <a:p>
              <a:pPr algn="ctr"/>
              <a:r>
                <a:rPr lang="en-US" altLang="en-LK" sz="1200" i="0">
                  <a:solidFill>
                    <a:srgbClr val="000000"/>
                  </a:solidFill>
                </a:rPr>
                <a:t>monitor and evaluate</a:t>
              </a:r>
            </a:p>
          </p:txBody>
        </p:sp>
        <p:sp>
          <p:nvSpPr>
            <p:cNvPr id="45086" name="Line 30">
              <a:extLst>
                <a:ext uri="{FF2B5EF4-FFF2-40B4-BE49-F238E27FC236}">
                  <a16:creationId xmlns:a16="http://schemas.microsoft.com/office/drawing/2014/main" id="{E18A0C88-62A1-D640-AF70-4B373ECF8A13}"/>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87" name="Oval 31">
              <a:extLst>
                <a:ext uri="{FF2B5EF4-FFF2-40B4-BE49-F238E27FC236}">
                  <a16:creationId xmlns:a16="http://schemas.microsoft.com/office/drawing/2014/main" id="{B97DEEEB-6A81-A34E-B25D-9DC2F95F7E5D}"/>
                </a:ext>
              </a:extLst>
            </p:cNvPr>
            <p:cNvSpPr>
              <a:spLocks noChangeAspect="1" noChangeArrowheads="1"/>
            </p:cNvSpPr>
            <p:nvPr/>
          </p:nvSpPr>
          <p:spPr bwMode="auto">
            <a:xfrm>
              <a:off x="2045" y="3084"/>
              <a:ext cx="324"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88" name="Text Box 32">
              <a:extLst>
                <a:ext uri="{FF2B5EF4-FFF2-40B4-BE49-F238E27FC236}">
                  <a16:creationId xmlns:a16="http://schemas.microsoft.com/office/drawing/2014/main" id="{1F8AF9B4-D833-544F-916A-92C21F79D4BC}"/>
                </a:ext>
              </a:extLst>
            </p:cNvPr>
            <p:cNvSpPr txBox="1">
              <a:spLocks noChangeAspect="1" noChangeArrowheads="1"/>
            </p:cNvSpPr>
            <p:nvPr/>
          </p:nvSpPr>
          <p:spPr bwMode="auto">
            <a:xfrm>
              <a:off x="1988" y="310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4</a:t>
              </a:r>
            </a:p>
          </p:txBody>
        </p:sp>
        <p:sp>
          <p:nvSpPr>
            <p:cNvPr id="45089" name="Text Box 33">
              <a:extLst>
                <a:ext uri="{FF2B5EF4-FFF2-40B4-BE49-F238E27FC236}">
                  <a16:creationId xmlns:a16="http://schemas.microsoft.com/office/drawing/2014/main" id="{D5E1A047-BD7B-564D-8194-8CE23F9AACB7}"/>
                </a:ext>
              </a:extLst>
            </p:cNvPr>
            <p:cNvSpPr txBox="1">
              <a:spLocks noChangeAspect="1" noChangeArrowheads="1"/>
            </p:cNvSpPr>
            <p:nvPr/>
          </p:nvSpPr>
          <p:spPr bwMode="auto">
            <a:xfrm>
              <a:off x="1461" y="3510"/>
              <a:ext cx="1393"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Gathering </a:t>
              </a:r>
              <a:br>
                <a:rPr lang="en-US" altLang="en-LK" sz="1600" i="0">
                  <a:solidFill>
                    <a:srgbClr val="000000"/>
                  </a:solidFill>
                </a:rPr>
              </a:br>
              <a:r>
                <a:rPr lang="en-US" altLang="en-LK" sz="1600" i="0">
                  <a:solidFill>
                    <a:srgbClr val="000000"/>
                  </a:solidFill>
                </a:rPr>
                <a:t>Baseline Data </a:t>
              </a:r>
            </a:p>
            <a:p>
              <a:pPr algn="ctr"/>
              <a:r>
                <a:rPr lang="en-US" altLang="en-LK" sz="1600" i="0">
                  <a:solidFill>
                    <a:srgbClr val="000000"/>
                  </a:solidFill>
                </a:rPr>
                <a:t>on Indicators</a:t>
              </a:r>
            </a:p>
          </p:txBody>
        </p:sp>
        <p:sp>
          <p:nvSpPr>
            <p:cNvPr id="45090" name="Line 34">
              <a:extLst>
                <a:ext uri="{FF2B5EF4-FFF2-40B4-BE49-F238E27FC236}">
                  <a16:creationId xmlns:a16="http://schemas.microsoft.com/office/drawing/2014/main" id="{931EBA96-110D-4048-A016-6C8402998A9D}"/>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91" name="Oval 35">
              <a:extLst>
                <a:ext uri="{FF2B5EF4-FFF2-40B4-BE49-F238E27FC236}">
                  <a16:creationId xmlns:a16="http://schemas.microsoft.com/office/drawing/2014/main" id="{EE3552F4-2A95-814B-8E3E-94CF47564001}"/>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092" name="Text Box 36">
              <a:extLst>
                <a:ext uri="{FF2B5EF4-FFF2-40B4-BE49-F238E27FC236}">
                  <a16:creationId xmlns:a16="http://schemas.microsoft.com/office/drawing/2014/main" id="{44E32B14-A685-D543-BFFC-B8A682796764}"/>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45093" name="Text Box 37">
              <a:extLst>
                <a:ext uri="{FF2B5EF4-FFF2-40B4-BE49-F238E27FC236}">
                  <a16:creationId xmlns:a16="http://schemas.microsoft.com/office/drawing/2014/main" id="{10C08425-9275-C249-A6BF-697DD5059301}"/>
                </a:ext>
              </a:extLst>
            </p:cNvPr>
            <p:cNvSpPr txBox="1">
              <a:spLocks noChangeAspect="1" noChangeArrowheads="1"/>
            </p:cNvSpPr>
            <p:nvPr/>
          </p:nvSpPr>
          <p:spPr bwMode="auto">
            <a:xfrm>
              <a:off x="2800" y="3607"/>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45094" name="Line 38">
              <a:extLst>
                <a:ext uri="{FF2B5EF4-FFF2-40B4-BE49-F238E27FC236}">
                  <a16:creationId xmlns:a16="http://schemas.microsoft.com/office/drawing/2014/main" id="{7BE74FB3-5659-F14F-94B6-467FA830155B}"/>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45095" name="Group 39">
              <a:extLst>
                <a:ext uri="{FF2B5EF4-FFF2-40B4-BE49-F238E27FC236}">
                  <a16:creationId xmlns:a16="http://schemas.microsoft.com/office/drawing/2014/main" id="{5E3AE9F2-AFF3-BA43-80CF-D4C3B1FEFCA5}"/>
                </a:ext>
              </a:extLst>
            </p:cNvPr>
            <p:cNvGrpSpPr>
              <a:grpSpLocks noChangeAspect="1"/>
            </p:cNvGrpSpPr>
            <p:nvPr/>
          </p:nvGrpSpPr>
          <p:grpSpPr bwMode="auto">
            <a:xfrm>
              <a:off x="4012" y="3076"/>
              <a:ext cx="375" cy="310"/>
              <a:chOff x="4255" y="1940"/>
              <a:chExt cx="348" cy="300"/>
            </a:xfrm>
          </p:grpSpPr>
          <p:sp>
            <p:nvSpPr>
              <p:cNvPr id="45101" name="Oval 40">
                <a:extLst>
                  <a:ext uri="{FF2B5EF4-FFF2-40B4-BE49-F238E27FC236}">
                    <a16:creationId xmlns:a16="http://schemas.microsoft.com/office/drawing/2014/main" id="{A2FD40B7-3A3F-5145-9F4F-69E6CF0EBE96}"/>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102" name="Text Box 41">
                <a:extLst>
                  <a:ext uri="{FF2B5EF4-FFF2-40B4-BE49-F238E27FC236}">
                    <a16:creationId xmlns:a16="http://schemas.microsoft.com/office/drawing/2014/main" id="{1BA3ADEA-6619-A34B-AAD2-C0FD2C3991A7}"/>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45096" name="Text Box 42">
              <a:extLst>
                <a:ext uri="{FF2B5EF4-FFF2-40B4-BE49-F238E27FC236}">
                  <a16:creationId xmlns:a16="http://schemas.microsoft.com/office/drawing/2014/main" id="{1ADA5D8B-3489-EF49-9B98-E05C984BB49D}"/>
                </a:ext>
              </a:extLst>
            </p:cNvPr>
            <p:cNvSpPr txBox="1">
              <a:spLocks noChangeAspect="1" noChangeArrowheads="1"/>
            </p:cNvSpPr>
            <p:nvPr/>
          </p:nvSpPr>
          <p:spPr bwMode="auto">
            <a:xfrm>
              <a:off x="3784" y="3623"/>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45097" name="Line 43">
              <a:extLst>
                <a:ext uri="{FF2B5EF4-FFF2-40B4-BE49-F238E27FC236}">
                  <a16:creationId xmlns:a16="http://schemas.microsoft.com/office/drawing/2014/main" id="{6C729827-CD09-3E4A-968F-AF8DB74B6EA8}"/>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45098" name="Text Box 44">
              <a:extLst>
                <a:ext uri="{FF2B5EF4-FFF2-40B4-BE49-F238E27FC236}">
                  <a16:creationId xmlns:a16="http://schemas.microsoft.com/office/drawing/2014/main" id="{1ED81009-BB0F-5C4D-8E79-9117D004FC76}"/>
                </a:ext>
              </a:extLst>
            </p:cNvPr>
            <p:cNvSpPr txBox="1">
              <a:spLocks noChangeAspect="1" noChangeArrowheads="1"/>
            </p:cNvSpPr>
            <p:nvPr/>
          </p:nvSpPr>
          <p:spPr bwMode="auto">
            <a:xfrm>
              <a:off x="4616" y="3602"/>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45099" name="Oval 45">
              <a:extLst>
                <a:ext uri="{FF2B5EF4-FFF2-40B4-BE49-F238E27FC236}">
                  <a16:creationId xmlns:a16="http://schemas.microsoft.com/office/drawing/2014/main" id="{A673C8BE-2C19-8C4B-8DE1-265781FFB1F1}"/>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45100" name="Text Box 46">
              <a:extLst>
                <a:ext uri="{FF2B5EF4-FFF2-40B4-BE49-F238E27FC236}">
                  <a16:creationId xmlns:a16="http://schemas.microsoft.com/office/drawing/2014/main" id="{AA6B9433-F8F9-ED46-979D-82DF53733A98}"/>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transition="in" filter="fade">
                                      <p:cBhvr>
                                        <p:cTn id="9" dur="500"/>
                                        <p:tgtEl>
                                          <p:spTgt spid="3891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7416F32-9D98-4340-82E8-E90CE00AD2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12191999" cy="6861601"/>
            <a:chOff x="0" y="-1"/>
            <a:chExt cx="12191999" cy="6861601"/>
          </a:xfrm>
        </p:grpSpPr>
        <p:sp>
          <p:nvSpPr>
            <p:cNvPr id="16" name="Rectangle 15">
              <a:extLst>
                <a:ext uri="{FF2B5EF4-FFF2-40B4-BE49-F238E27FC236}">
                  <a16:creationId xmlns:a16="http://schemas.microsoft.com/office/drawing/2014/main" id="{66375AB4-82BB-418F-A50F-6180F68724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Oval 16">
              <a:extLst>
                <a:ext uri="{FF2B5EF4-FFF2-40B4-BE49-F238E27FC236}">
                  <a16:creationId xmlns:a16="http://schemas.microsoft.com/office/drawing/2014/main" id="{3FDD54B2-4A3F-4BFE-8FF0-82CA73F4AE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Oval 17">
              <a:extLst>
                <a:ext uri="{FF2B5EF4-FFF2-40B4-BE49-F238E27FC236}">
                  <a16:creationId xmlns:a16="http://schemas.microsoft.com/office/drawing/2014/main" id="{30876F96-77AB-4E72-B1D2-FA45F4E3C0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9" name="Group 18">
              <a:extLst>
                <a:ext uri="{FF2B5EF4-FFF2-40B4-BE49-F238E27FC236}">
                  <a16:creationId xmlns:a16="http://schemas.microsoft.com/office/drawing/2014/main" id="{BB08A2E9-6518-449E-940B-8518A1D850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0" y="-1"/>
              <a:ext cx="10800000" cy="6858000"/>
              <a:chOff x="2328000" y="0"/>
              <a:chExt cx="2880000" cy="1440000"/>
            </a:xfrm>
          </p:grpSpPr>
          <p:sp>
            <p:nvSpPr>
              <p:cNvPr id="21" name="Rectangle 20">
                <a:extLst>
                  <a:ext uri="{FF2B5EF4-FFF2-40B4-BE49-F238E27FC236}">
                    <a16:creationId xmlns:a16="http://schemas.microsoft.com/office/drawing/2014/main" id="{60A86BE0-76B3-4EA0-BA2D-05266013A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6BA13564-810C-4398-AA63-67B020811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3555E1EF-6216-47FA-BBCA-7C0C8C2DAB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4" name="Rectangle 23">
            <a:extLst>
              <a:ext uri="{FF2B5EF4-FFF2-40B4-BE49-F238E27FC236}">
                <a16:creationId xmlns:a16="http://schemas.microsoft.com/office/drawing/2014/main" id="{D8D85657-6A77-4466-887F-EE948B9CD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6" name="Rectangle 25">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28">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7" name="Rectangle 36">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5" name="Rectangle 34">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Title 4">
            <a:extLst>
              <a:ext uri="{FF2B5EF4-FFF2-40B4-BE49-F238E27FC236}">
                <a16:creationId xmlns:a16="http://schemas.microsoft.com/office/drawing/2014/main" id="{0BEAF811-746D-9743-BCB4-795C7438FFEB}"/>
              </a:ext>
            </a:extLst>
          </p:cNvPr>
          <p:cNvSpPr>
            <a:spLocks noGrp="1"/>
          </p:cNvSpPr>
          <p:nvPr>
            <p:ph type="title"/>
          </p:nvPr>
        </p:nvSpPr>
        <p:spPr>
          <a:xfrm>
            <a:off x="540000" y="540000"/>
            <a:ext cx="4500561" cy="5759450"/>
          </a:xfrm>
        </p:spPr>
        <p:txBody>
          <a:bodyPr vert="horz" lIns="91440" tIns="45720" rIns="91440" bIns="45720" rtlCol="0" anchor="ctr">
            <a:normAutofit/>
          </a:bodyPr>
          <a:lstStyle/>
          <a:p>
            <a:pPr>
              <a:defRPr/>
            </a:pPr>
            <a:r>
              <a:rPr lang="en-US" sz="6800" cap="all" dirty="0">
                <a:effectLst>
                  <a:outerShdw blurRad="38100" dist="38100" dir="2700000" algn="tl">
                    <a:srgbClr val="000000">
                      <a:alpha val="43137"/>
                    </a:srgbClr>
                  </a:outerShdw>
                </a:effectLst>
              </a:rPr>
              <a:t>M&amp;E Defined</a:t>
            </a:r>
          </a:p>
        </p:txBody>
      </p:sp>
      <p:graphicFrame>
        <p:nvGraphicFramePr>
          <p:cNvPr id="11" name="Text Placeholder 1">
            <a:extLst>
              <a:ext uri="{FF2B5EF4-FFF2-40B4-BE49-F238E27FC236}">
                <a16:creationId xmlns:a16="http://schemas.microsoft.com/office/drawing/2014/main" id="{4BF3EA59-35FB-4812-B3FB-F7A847AD4F5B}"/>
              </a:ext>
            </a:extLst>
          </p:cNvPr>
          <p:cNvGraphicFramePr/>
          <p:nvPr>
            <p:extLst>
              <p:ext uri="{D42A27DB-BD31-4B8C-83A1-F6EECF244321}">
                <p14:modId xmlns:p14="http://schemas.microsoft.com/office/powerpoint/2010/main" val="772688748"/>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5" name="Freeform: Shape 74">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354" name="Rectangle 2">
            <a:extLst>
              <a:ext uri="{FF2B5EF4-FFF2-40B4-BE49-F238E27FC236}">
                <a16:creationId xmlns:a16="http://schemas.microsoft.com/office/drawing/2014/main" id="{C7A358BC-DB34-5B4D-8939-981D1CBD3464}"/>
              </a:ext>
            </a:extLst>
          </p:cNvPr>
          <p:cNvSpPr>
            <a:spLocks noGrp="1" noChangeArrowheads="1"/>
          </p:cNvSpPr>
          <p:nvPr>
            <p:ph type="title"/>
          </p:nvPr>
        </p:nvSpPr>
        <p:spPr>
          <a:xfrm>
            <a:off x="922020" y="833015"/>
            <a:ext cx="5193960" cy="5202026"/>
          </a:xfrm>
        </p:spPr>
        <p:txBody>
          <a:bodyPr anchor="ctr">
            <a:normAutofit/>
          </a:bodyPr>
          <a:lstStyle/>
          <a:p>
            <a:pPr algn="ctr" eaLnBrk="1" hangingPunct="1"/>
            <a:r>
              <a:rPr lang="en-US" altLang="en-LK"/>
              <a:t>Baseline Data and Sources</a:t>
            </a:r>
          </a:p>
        </p:txBody>
      </p:sp>
      <p:sp>
        <p:nvSpPr>
          <p:cNvPr id="100355" name="Rectangle 3">
            <a:extLst>
              <a:ext uri="{FF2B5EF4-FFF2-40B4-BE49-F238E27FC236}">
                <a16:creationId xmlns:a16="http://schemas.microsoft.com/office/drawing/2014/main" id="{68AAACAF-3D02-1546-800F-4141BA0AF08B}"/>
              </a:ext>
            </a:extLst>
          </p:cNvPr>
          <p:cNvSpPr>
            <a:spLocks noGrp="1" noChangeArrowheads="1"/>
          </p:cNvSpPr>
          <p:nvPr>
            <p:ph type="body" idx="1"/>
          </p:nvPr>
        </p:nvSpPr>
        <p:spPr>
          <a:xfrm>
            <a:off x="6625525" y="540347"/>
            <a:ext cx="5385913" cy="5760000"/>
          </a:xfrm>
        </p:spPr>
        <p:txBody>
          <a:bodyPr anchor="ctr">
            <a:noAutofit/>
          </a:bodyPr>
          <a:lstStyle/>
          <a:p>
            <a:pPr eaLnBrk="1" hangingPunct="1"/>
            <a:r>
              <a:rPr lang="en-US" altLang="en-LK" sz="2400" dirty="0"/>
              <a:t>Baseline data:</a:t>
            </a:r>
          </a:p>
          <a:p>
            <a:pPr lvl="1" eaLnBrk="1" hangingPunct="1"/>
            <a:r>
              <a:rPr lang="en-US" altLang="en-LK" sz="2400" dirty="0"/>
              <a:t>Measurements to find out - where are we today?</a:t>
            </a:r>
          </a:p>
          <a:p>
            <a:pPr eaLnBrk="1" hangingPunct="1"/>
            <a:r>
              <a:rPr lang="en-US" altLang="en-LK" sz="2400" dirty="0"/>
              <a:t>Primary source:</a:t>
            </a:r>
          </a:p>
          <a:p>
            <a:pPr lvl="1" eaLnBrk="1" hangingPunct="1"/>
            <a:r>
              <a:rPr lang="en-US" altLang="en-LK" sz="2400" dirty="0"/>
              <a:t>gathered specifically for the project</a:t>
            </a:r>
          </a:p>
          <a:p>
            <a:pPr eaLnBrk="1" hangingPunct="1"/>
            <a:r>
              <a:rPr lang="en-US" altLang="en-LK" sz="2400" dirty="0"/>
              <a:t>Secondary source:</a:t>
            </a:r>
          </a:p>
          <a:p>
            <a:pPr lvl="1" eaLnBrk="1" hangingPunct="1"/>
            <a:r>
              <a:rPr lang="en-US" altLang="en-LK" sz="2400" dirty="0"/>
              <a:t>collected for another purpose</a:t>
            </a:r>
          </a:p>
          <a:p>
            <a:pPr lvl="1" eaLnBrk="1" hangingPunct="1"/>
            <a:r>
              <a:rPr lang="en-US" altLang="en-LK" sz="2400" dirty="0"/>
              <a:t>can save money but be careful to ensure that it is truly the information you need</a:t>
            </a:r>
          </a:p>
        </p:txBody>
      </p:sp>
      <p:sp>
        <p:nvSpPr>
          <p:cNvPr id="5" name="Slide Number Placeholder 5">
            <a:extLst>
              <a:ext uri="{FF2B5EF4-FFF2-40B4-BE49-F238E27FC236}">
                <a16:creationId xmlns:a16="http://schemas.microsoft.com/office/drawing/2014/main" id="{35118005-8D9B-ED4B-9E08-9B9BEF1852EA}"/>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853A8079-AC96-654D-A095-745B91303CDD}" type="slidenum">
              <a:rPr lang="en-US" altLang="en-LK" sz="1900" i="0"/>
              <a:pPr eaLnBrk="1" hangingPunct="1">
                <a:lnSpc>
                  <a:spcPct val="90000"/>
                </a:lnSpc>
                <a:spcAft>
                  <a:spcPts val="600"/>
                </a:spcAft>
              </a:pPr>
              <a:t>20</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ipe(left)">
                                      <p:cBhvr>
                                        <p:cTn id="7" dur="500"/>
                                        <p:tgtEl>
                                          <p:spTgt spid="10035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55"/>
                                        </p:tgtEl>
                                        <p:attrNameLst>
                                          <p:attrName>style.visibility</p:attrName>
                                        </p:attrNameLst>
                                      </p:cBhvr>
                                      <p:to>
                                        <p:strVal val="visible"/>
                                      </p:to>
                                    </p:set>
                                    <p:animEffect transition="in" filter="wipe(left)">
                                      <p:cBhvr>
                                        <p:cTn id="11"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a:extLst>
              <a:ext uri="{FF2B5EF4-FFF2-40B4-BE49-F238E27FC236}">
                <a16:creationId xmlns:a16="http://schemas.microsoft.com/office/drawing/2014/main" id="{D1D2DBEB-D216-C74D-81FD-033C4B7DD2E6}"/>
              </a:ext>
            </a:extLst>
          </p:cNvPr>
          <p:cNvSpPr>
            <a:spLocks noGrp="1"/>
          </p:cNvSpPr>
          <p:nvPr>
            <p:ph type="sldNum" sz="quarter" idx="12"/>
          </p:nvPr>
        </p:nvSpPr>
        <p:spPr>
          <a:xfrm>
            <a:off x="11848571" y="6230262"/>
            <a:ext cx="1066729" cy="365125"/>
          </a:xfrm>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DC63AFCE-4BAD-414F-8CDE-4E15EB75FF22}" type="slidenum">
              <a:rPr lang="en-US" altLang="en-LK" sz="1800" i="0">
                <a:solidFill>
                  <a:schemeClr val="bg1"/>
                </a:solidFill>
              </a:rPr>
              <a:pPr eaLnBrk="1" hangingPunct="1"/>
              <a:t>21</a:t>
            </a:fld>
            <a:endParaRPr lang="en-US" altLang="en-LK" sz="1800" i="0">
              <a:solidFill>
                <a:schemeClr val="bg1"/>
              </a:solidFill>
            </a:endParaRPr>
          </a:p>
        </p:txBody>
      </p:sp>
      <p:grpSp>
        <p:nvGrpSpPr>
          <p:cNvPr id="2" name="Group 34">
            <a:extLst>
              <a:ext uri="{FF2B5EF4-FFF2-40B4-BE49-F238E27FC236}">
                <a16:creationId xmlns:a16="http://schemas.microsoft.com/office/drawing/2014/main" id="{55B1CB88-3A1A-CA40-975E-4E7280CBC7E6}"/>
              </a:ext>
            </a:extLst>
          </p:cNvPr>
          <p:cNvGrpSpPr>
            <a:grpSpLocks/>
          </p:cNvGrpSpPr>
          <p:nvPr/>
        </p:nvGrpSpPr>
        <p:grpSpPr bwMode="auto">
          <a:xfrm>
            <a:off x="1273292" y="2186463"/>
            <a:ext cx="1889699" cy="3086100"/>
            <a:chOff x="103" y="1423"/>
            <a:chExt cx="845" cy="1944"/>
          </a:xfrm>
        </p:grpSpPr>
        <p:sp>
          <p:nvSpPr>
            <p:cNvPr id="48176" name="Rectangle 2">
              <a:extLst>
                <a:ext uri="{FF2B5EF4-FFF2-40B4-BE49-F238E27FC236}">
                  <a16:creationId xmlns:a16="http://schemas.microsoft.com/office/drawing/2014/main" id="{84D5A37C-FF8C-2E4D-A2F9-3E3103FFC953}"/>
                </a:ext>
              </a:extLst>
            </p:cNvPr>
            <p:cNvSpPr>
              <a:spLocks noChangeArrowheads="1"/>
            </p:cNvSpPr>
            <p:nvPr/>
          </p:nvSpPr>
          <p:spPr bwMode="auto">
            <a:xfrm>
              <a:off x="103" y="1423"/>
              <a:ext cx="845"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Conversation</a:t>
              </a:r>
              <a:br>
                <a:rPr lang="en-US" altLang="en-LK" sz="1600" i="0" dirty="0">
                  <a:solidFill>
                    <a:srgbClr val="FFFF66"/>
                  </a:solidFill>
                  <a:latin typeface="Arial" panose="020B0604020202020204" pitchFamily="34" charset="0"/>
                </a:rPr>
              </a:br>
              <a:r>
                <a:rPr lang="en-US" altLang="en-LK" sz="1600" i="0" dirty="0">
                  <a:solidFill>
                    <a:srgbClr val="FFFF66"/>
                  </a:solidFill>
                  <a:latin typeface="Arial" panose="020B0604020202020204" pitchFamily="34" charset="0"/>
                </a:rPr>
                <a:t>with</a:t>
              </a:r>
              <a:br>
                <a:rPr lang="en-US" altLang="en-LK" sz="1600" i="0" dirty="0">
                  <a:solidFill>
                    <a:srgbClr val="FFFF66"/>
                  </a:solidFill>
                  <a:latin typeface="Arial" panose="020B0604020202020204" pitchFamily="34" charset="0"/>
                </a:rPr>
              </a:br>
              <a:r>
                <a:rPr lang="en-US" altLang="en-LK" sz="1600" i="0" dirty="0">
                  <a:solidFill>
                    <a:srgbClr val="FFFF66"/>
                  </a:solidFill>
                  <a:latin typeface="Arial" panose="020B0604020202020204" pitchFamily="34" charset="0"/>
                </a:rPr>
                <a:t> Concerned</a:t>
              </a:r>
              <a:br>
                <a:rPr lang="en-US" altLang="en-LK" sz="1600" i="0" dirty="0">
                  <a:solidFill>
                    <a:srgbClr val="FFFF66"/>
                  </a:solidFill>
                  <a:latin typeface="Arial" panose="020B0604020202020204" pitchFamily="34" charset="0"/>
                </a:rPr>
              </a:br>
              <a:r>
                <a:rPr lang="en-US" altLang="en-LK" sz="1600" i="0" dirty="0">
                  <a:solidFill>
                    <a:srgbClr val="FFFF66"/>
                  </a:solidFill>
                  <a:latin typeface="Arial" panose="020B0604020202020204" pitchFamily="34" charset="0"/>
                </a:rPr>
                <a:t>Individuals</a:t>
              </a:r>
            </a:p>
          </p:txBody>
        </p:sp>
        <p:sp>
          <p:nvSpPr>
            <p:cNvPr id="48177" name="Line 8">
              <a:extLst>
                <a:ext uri="{FF2B5EF4-FFF2-40B4-BE49-F238E27FC236}">
                  <a16:creationId xmlns:a16="http://schemas.microsoft.com/office/drawing/2014/main" id="{5A6EA2CB-70C0-2044-8226-D9D0727456FA}"/>
                </a:ext>
              </a:extLst>
            </p:cNvPr>
            <p:cNvSpPr>
              <a:spLocks noChangeShapeType="1"/>
            </p:cNvSpPr>
            <p:nvPr/>
          </p:nvSpPr>
          <p:spPr bwMode="auto">
            <a:xfrm flipV="1">
              <a:off x="467" y="2009"/>
              <a:ext cx="0" cy="13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grpSp>
      <p:grpSp>
        <p:nvGrpSpPr>
          <p:cNvPr id="3" name="Group 35">
            <a:extLst>
              <a:ext uri="{FF2B5EF4-FFF2-40B4-BE49-F238E27FC236}">
                <a16:creationId xmlns:a16="http://schemas.microsoft.com/office/drawing/2014/main" id="{E08FF692-1A12-C146-9B71-9C40E8EF3209}"/>
              </a:ext>
            </a:extLst>
          </p:cNvPr>
          <p:cNvGrpSpPr>
            <a:grpSpLocks/>
          </p:cNvGrpSpPr>
          <p:nvPr/>
        </p:nvGrpSpPr>
        <p:grpSpPr bwMode="auto">
          <a:xfrm>
            <a:off x="2290986" y="3250725"/>
            <a:ext cx="1757756" cy="2033588"/>
            <a:chOff x="493" y="2086"/>
            <a:chExt cx="786" cy="1281"/>
          </a:xfrm>
        </p:grpSpPr>
        <p:sp>
          <p:nvSpPr>
            <p:cNvPr id="48174" name="Rectangle 3">
              <a:extLst>
                <a:ext uri="{FF2B5EF4-FFF2-40B4-BE49-F238E27FC236}">
                  <a16:creationId xmlns:a16="http://schemas.microsoft.com/office/drawing/2014/main" id="{75E26096-7A56-5C4C-AA8C-BFC55A2F8E7C}"/>
                </a:ext>
              </a:extLst>
            </p:cNvPr>
            <p:cNvSpPr>
              <a:spLocks noChangeArrowheads="1"/>
            </p:cNvSpPr>
            <p:nvPr/>
          </p:nvSpPr>
          <p:spPr bwMode="auto">
            <a:xfrm>
              <a:off x="493" y="2086"/>
              <a:ext cx="78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Community Interviews</a:t>
              </a:r>
            </a:p>
          </p:txBody>
        </p:sp>
        <p:sp>
          <p:nvSpPr>
            <p:cNvPr id="48175" name="Line 9">
              <a:extLst>
                <a:ext uri="{FF2B5EF4-FFF2-40B4-BE49-F238E27FC236}">
                  <a16:creationId xmlns:a16="http://schemas.microsoft.com/office/drawing/2014/main" id="{C0263C3F-961A-5044-B4EB-FDCF2CE91EBA}"/>
                </a:ext>
              </a:extLst>
            </p:cNvPr>
            <p:cNvSpPr>
              <a:spLocks noChangeShapeType="1"/>
            </p:cNvSpPr>
            <p:nvPr/>
          </p:nvSpPr>
          <p:spPr bwMode="auto">
            <a:xfrm flipV="1">
              <a:off x="828" y="2516"/>
              <a:ext cx="0" cy="8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grpSp>
      <p:grpSp>
        <p:nvGrpSpPr>
          <p:cNvPr id="4" name="Group 36">
            <a:extLst>
              <a:ext uri="{FF2B5EF4-FFF2-40B4-BE49-F238E27FC236}">
                <a16:creationId xmlns:a16="http://schemas.microsoft.com/office/drawing/2014/main" id="{1FBB3E9B-E698-4F4E-8DE6-79412D392BAE}"/>
              </a:ext>
            </a:extLst>
          </p:cNvPr>
          <p:cNvGrpSpPr>
            <a:grpSpLocks/>
          </p:cNvGrpSpPr>
          <p:nvPr/>
        </p:nvGrpSpPr>
        <p:grpSpPr bwMode="auto">
          <a:xfrm>
            <a:off x="3277901" y="4287363"/>
            <a:ext cx="1019767" cy="996950"/>
            <a:chOff x="989" y="2739"/>
            <a:chExt cx="456" cy="628"/>
          </a:xfrm>
        </p:grpSpPr>
        <p:sp>
          <p:nvSpPr>
            <p:cNvPr id="48172" name="Line 10">
              <a:extLst>
                <a:ext uri="{FF2B5EF4-FFF2-40B4-BE49-F238E27FC236}">
                  <a16:creationId xmlns:a16="http://schemas.microsoft.com/office/drawing/2014/main" id="{924CBE61-9F94-BA45-94AA-410EF2A976F0}"/>
                </a:ext>
              </a:extLst>
            </p:cNvPr>
            <p:cNvSpPr>
              <a:spLocks noChangeShapeType="1"/>
            </p:cNvSpPr>
            <p:nvPr/>
          </p:nvSpPr>
          <p:spPr bwMode="auto">
            <a:xfrm flipV="1">
              <a:off x="1184" y="3035"/>
              <a:ext cx="1" cy="33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b"/>
            <a:lstStyle/>
            <a:p>
              <a:endParaRPr lang="en-LK" sz="2000"/>
            </a:p>
          </p:txBody>
        </p:sp>
        <p:sp>
          <p:nvSpPr>
            <p:cNvPr id="48173" name="Rectangle 11">
              <a:extLst>
                <a:ext uri="{FF2B5EF4-FFF2-40B4-BE49-F238E27FC236}">
                  <a16:creationId xmlns:a16="http://schemas.microsoft.com/office/drawing/2014/main" id="{E69CEDF3-928A-AB41-ADE7-57DF3E72F71F}"/>
                </a:ext>
              </a:extLst>
            </p:cNvPr>
            <p:cNvSpPr>
              <a:spLocks noChangeArrowheads="1"/>
            </p:cNvSpPr>
            <p:nvPr/>
          </p:nvSpPr>
          <p:spPr bwMode="auto">
            <a:xfrm>
              <a:off x="989" y="2739"/>
              <a:ext cx="456"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Field</a:t>
              </a:r>
              <a:br>
                <a:rPr lang="en-US" altLang="en-LK" sz="1600" i="0" dirty="0">
                  <a:solidFill>
                    <a:srgbClr val="FFFF66"/>
                  </a:solidFill>
                  <a:latin typeface="Arial" panose="020B0604020202020204" pitchFamily="34" charset="0"/>
                </a:rPr>
              </a:br>
              <a:r>
                <a:rPr lang="en-US" altLang="en-LK" sz="1600" i="0" dirty="0">
                  <a:solidFill>
                    <a:srgbClr val="FFFF66"/>
                  </a:solidFill>
                  <a:latin typeface="Arial" panose="020B0604020202020204" pitchFamily="34" charset="0"/>
                </a:rPr>
                <a:t>Visits</a:t>
              </a:r>
            </a:p>
          </p:txBody>
        </p:sp>
      </p:grpSp>
      <p:grpSp>
        <p:nvGrpSpPr>
          <p:cNvPr id="5" name="Group 37">
            <a:extLst>
              <a:ext uri="{FF2B5EF4-FFF2-40B4-BE49-F238E27FC236}">
                <a16:creationId xmlns:a16="http://schemas.microsoft.com/office/drawing/2014/main" id="{E1F853D5-F81F-2B40-9757-126694994C97}"/>
              </a:ext>
            </a:extLst>
          </p:cNvPr>
          <p:cNvGrpSpPr>
            <a:grpSpLocks/>
          </p:cNvGrpSpPr>
          <p:nvPr/>
        </p:nvGrpSpPr>
        <p:grpSpPr bwMode="auto">
          <a:xfrm>
            <a:off x="4048742" y="3551237"/>
            <a:ext cx="1932190" cy="1709738"/>
            <a:chOff x="1364" y="2311"/>
            <a:chExt cx="864" cy="1077"/>
          </a:xfrm>
        </p:grpSpPr>
        <p:sp>
          <p:nvSpPr>
            <p:cNvPr id="48170" name="Line 12">
              <a:extLst>
                <a:ext uri="{FF2B5EF4-FFF2-40B4-BE49-F238E27FC236}">
                  <a16:creationId xmlns:a16="http://schemas.microsoft.com/office/drawing/2014/main" id="{C1650A76-8A2F-CD4D-94D9-6354F9426CA3}"/>
                </a:ext>
              </a:extLst>
            </p:cNvPr>
            <p:cNvSpPr>
              <a:spLocks noChangeShapeType="1"/>
            </p:cNvSpPr>
            <p:nvPr/>
          </p:nvSpPr>
          <p:spPr bwMode="auto">
            <a:xfrm flipV="1">
              <a:off x="1811" y="2948"/>
              <a:ext cx="0" cy="4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nchor="b"/>
            <a:lstStyle/>
            <a:p>
              <a:endParaRPr lang="en-LK" sz="2000"/>
            </a:p>
          </p:txBody>
        </p:sp>
        <p:sp>
          <p:nvSpPr>
            <p:cNvPr id="48171" name="Rectangle 13">
              <a:extLst>
                <a:ext uri="{FF2B5EF4-FFF2-40B4-BE49-F238E27FC236}">
                  <a16:creationId xmlns:a16="http://schemas.microsoft.com/office/drawing/2014/main" id="{7044026C-6939-C64D-9003-F2582B04CF33}"/>
                </a:ext>
              </a:extLst>
            </p:cNvPr>
            <p:cNvSpPr>
              <a:spLocks noChangeArrowheads="1"/>
            </p:cNvSpPr>
            <p:nvPr/>
          </p:nvSpPr>
          <p:spPr bwMode="auto">
            <a:xfrm>
              <a:off x="1364" y="2311"/>
              <a:ext cx="864" cy="8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Reviews of Official Records (MIS and admin data)</a:t>
              </a:r>
            </a:p>
          </p:txBody>
        </p:sp>
      </p:grpSp>
      <p:grpSp>
        <p:nvGrpSpPr>
          <p:cNvPr id="6" name="Group 39">
            <a:extLst>
              <a:ext uri="{FF2B5EF4-FFF2-40B4-BE49-F238E27FC236}">
                <a16:creationId xmlns:a16="http://schemas.microsoft.com/office/drawing/2014/main" id="{1DA5ED93-77F7-0D4E-B759-CEB1163C1841}"/>
              </a:ext>
            </a:extLst>
          </p:cNvPr>
          <p:cNvGrpSpPr>
            <a:grpSpLocks/>
          </p:cNvGrpSpPr>
          <p:nvPr/>
        </p:nvGrpSpPr>
        <p:grpSpPr bwMode="auto">
          <a:xfrm>
            <a:off x="4787474" y="1265875"/>
            <a:ext cx="2162533" cy="3497263"/>
            <a:chOff x="1752" y="1164"/>
            <a:chExt cx="967" cy="2203"/>
          </a:xfrm>
        </p:grpSpPr>
        <p:sp>
          <p:nvSpPr>
            <p:cNvPr id="48165" name="Line 16">
              <a:extLst>
                <a:ext uri="{FF2B5EF4-FFF2-40B4-BE49-F238E27FC236}">
                  <a16:creationId xmlns:a16="http://schemas.microsoft.com/office/drawing/2014/main" id="{4CC1F1D0-AD7A-8D47-B517-F678BF1A9035}"/>
                </a:ext>
              </a:extLst>
            </p:cNvPr>
            <p:cNvSpPr>
              <a:spLocks noChangeShapeType="1"/>
            </p:cNvSpPr>
            <p:nvPr/>
          </p:nvSpPr>
          <p:spPr bwMode="auto">
            <a:xfrm flipV="1">
              <a:off x="2244" y="1491"/>
              <a:ext cx="0" cy="4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grpSp>
          <p:nvGrpSpPr>
            <p:cNvPr id="48166" name="Group 38">
              <a:extLst>
                <a:ext uri="{FF2B5EF4-FFF2-40B4-BE49-F238E27FC236}">
                  <a16:creationId xmlns:a16="http://schemas.microsoft.com/office/drawing/2014/main" id="{81FC4DA7-9A8A-9742-911B-221F5EC714A8}"/>
                </a:ext>
              </a:extLst>
            </p:cNvPr>
            <p:cNvGrpSpPr>
              <a:grpSpLocks/>
            </p:cNvGrpSpPr>
            <p:nvPr/>
          </p:nvGrpSpPr>
          <p:grpSpPr bwMode="auto">
            <a:xfrm>
              <a:off x="1752" y="1164"/>
              <a:ext cx="967" cy="2203"/>
              <a:chOff x="1836" y="1164"/>
              <a:chExt cx="967" cy="2203"/>
            </a:xfrm>
          </p:grpSpPr>
          <p:sp>
            <p:nvSpPr>
              <p:cNvPr id="48167" name="Line 14">
                <a:extLst>
                  <a:ext uri="{FF2B5EF4-FFF2-40B4-BE49-F238E27FC236}">
                    <a16:creationId xmlns:a16="http://schemas.microsoft.com/office/drawing/2014/main" id="{34FFA7D1-EB1F-3342-A339-93F3A1E3D15E}"/>
                  </a:ext>
                </a:extLst>
              </p:cNvPr>
              <p:cNvSpPr>
                <a:spLocks noChangeShapeType="1"/>
              </p:cNvSpPr>
              <p:nvPr/>
            </p:nvSpPr>
            <p:spPr bwMode="auto">
              <a:xfrm flipV="1">
                <a:off x="2327" y="2378"/>
                <a:ext cx="0" cy="98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sp>
            <p:nvSpPr>
              <p:cNvPr id="48168" name="Rectangle 15">
                <a:extLst>
                  <a:ext uri="{FF2B5EF4-FFF2-40B4-BE49-F238E27FC236}">
                    <a16:creationId xmlns:a16="http://schemas.microsoft.com/office/drawing/2014/main" id="{3A83A056-1171-6747-8BD9-9A7C88EFA19E}"/>
                  </a:ext>
                </a:extLst>
              </p:cNvPr>
              <p:cNvSpPr>
                <a:spLocks noChangeArrowheads="1"/>
              </p:cNvSpPr>
              <p:nvPr/>
            </p:nvSpPr>
            <p:spPr bwMode="auto">
              <a:xfrm>
                <a:off x="1860" y="1936"/>
                <a:ext cx="9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FFFF66"/>
                    </a:solidFill>
                    <a:latin typeface="Arial" panose="020B0604020202020204" pitchFamily="34" charset="0"/>
                  </a:rPr>
                  <a:t>Participant </a:t>
                </a:r>
                <a:br>
                  <a:rPr lang="en-US" altLang="en-LK" sz="1600" i="0">
                    <a:solidFill>
                      <a:srgbClr val="FFFF66"/>
                    </a:solidFill>
                    <a:latin typeface="Arial" panose="020B0604020202020204" pitchFamily="34" charset="0"/>
                  </a:rPr>
                </a:br>
                <a:r>
                  <a:rPr lang="en-US" altLang="en-LK" sz="1600" i="0">
                    <a:solidFill>
                      <a:srgbClr val="FFFF66"/>
                    </a:solidFill>
                    <a:latin typeface="Arial" panose="020B0604020202020204" pitchFamily="34" charset="0"/>
                  </a:rPr>
                  <a:t>Observations</a:t>
                </a:r>
              </a:p>
            </p:txBody>
          </p:sp>
          <p:sp>
            <p:nvSpPr>
              <p:cNvPr id="48169" name="Rectangle 17">
                <a:extLst>
                  <a:ext uri="{FF2B5EF4-FFF2-40B4-BE49-F238E27FC236}">
                    <a16:creationId xmlns:a16="http://schemas.microsoft.com/office/drawing/2014/main" id="{74949E4D-9F78-584C-9896-77CF0AA917EB}"/>
                  </a:ext>
                </a:extLst>
              </p:cNvPr>
              <p:cNvSpPr>
                <a:spLocks noChangeArrowheads="1"/>
              </p:cNvSpPr>
              <p:nvPr/>
            </p:nvSpPr>
            <p:spPr bwMode="auto">
              <a:xfrm>
                <a:off x="1836" y="1164"/>
                <a:ext cx="94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Key Informant</a:t>
                </a:r>
                <a:br>
                  <a:rPr lang="en-US" altLang="en-LK" sz="1600" i="0" dirty="0">
                    <a:solidFill>
                      <a:srgbClr val="FFFF66"/>
                    </a:solidFill>
                    <a:latin typeface="Arial" panose="020B0604020202020204" pitchFamily="34" charset="0"/>
                  </a:rPr>
                </a:br>
                <a:r>
                  <a:rPr lang="en-US" altLang="en-LK" sz="1600" i="0" dirty="0">
                    <a:solidFill>
                      <a:srgbClr val="FFFF66"/>
                    </a:solidFill>
                    <a:latin typeface="Arial" panose="020B0604020202020204" pitchFamily="34" charset="0"/>
                  </a:rPr>
                  <a:t>Interviews</a:t>
                </a:r>
              </a:p>
            </p:txBody>
          </p:sp>
        </p:grpSp>
      </p:grpSp>
      <p:grpSp>
        <p:nvGrpSpPr>
          <p:cNvPr id="8" name="Group 40">
            <a:extLst>
              <a:ext uri="{FF2B5EF4-FFF2-40B4-BE49-F238E27FC236}">
                <a16:creationId xmlns:a16="http://schemas.microsoft.com/office/drawing/2014/main" id="{AC8925FF-687F-9F46-BD98-4FE62BBC8DED}"/>
              </a:ext>
            </a:extLst>
          </p:cNvPr>
          <p:cNvGrpSpPr>
            <a:grpSpLocks/>
          </p:cNvGrpSpPr>
          <p:nvPr/>
        </p:nvGrpSpPr>
        <p:grpSpPr bwMode="auto">
          <a:xfrm>
            <a:off x="6138272" y="2296162"/>
            <a:ext cx="1990335" cy="2921000"/>
            <a:chOff x="2345" y="1527"/>
            <a:chExt cx="890" cy="1840"/>
          </a:xfrm>
        </p:grpSpPr>
        <p:sp>
          <p:nvSpPr>
            <p:cNvPr id="48163" name="Line 18">
              <a:extLst>
                <a:ext uri="{FF2B5EF4-FFF2-40B4-BE49-F238E27FC236}">
                  <a16:creationId xmlns:a16="http://schemas.microsoft.com/office/drawing/2014/main" id="{F35B14F0-52AE-F241-914F-5B95E358D457}"/>
                </a:ext>
              </a:extLst>
            </p:cNvPr>
            <p:cNvSpPr>
              <a:spLocks noChangeShapeType="1"/>
            </p:cNvSpPr>
            <p:nvPr/>
          </p:nvSpPr>
          <p:spPr bwMode="auto">
            <a:xfrm flipV="1">
              <a:off x="2759" y="1948"/>
              <a:ext cx="0" cy="14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sp>
          <p:nvSpPr>
            <p:cNvPr id="48164" name="Rectangle 19">
              <a:extLst>
                <a:ext uri="{FF2B5EF4-FFF2-40B4-BE49-F238E27FC236}">
                  <a16:creationId xmlns:a16="http://schemas.microsoft.com/office/drawing/2014/main" id="{4602306A-5337-A84C-9352-6C3884EECCD6}"/>
                </a:ext>
              </a:extLst>
            </p:cNvPr>
            <p:cNvSpPr>
              <a:spLocks noChangeArrowheads="1"/>
            </p:cNvSpPr>
            <p:nvPr/>
          </p:nvSpPr>
          <p:spPr bwMode="auto">
            <a:xfrm>
              <a:off x="2345" y="1527"/>
              <a:ext cx="890" cy="6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Focus</a:t>
              </a:r>
            </a:p>
            <a:p>
              <a:pPr algn="ctr"/>
              <a:r>
                <a:rPr lang="en-US" altLang="en-LK" sz="1600" i="0" dirty="0">
                  <a:solidFill>
                    <a:srgbClr val="FFFF66"/>
                  </a:solidFill>
                  <a:latin typeface="Arial" panose="020B0604020202020204" pitchFamily="34" charset="0"/>
                </a:rPr>
                <a:t>Group</a:t>
              </a:r>
            </a:p>
            <a:p>
              <a:pPr algn="ctr"/>
              <a:r>
                <a:rPr lang="en-US" altLang="en-LK" sz="1600" i="0" dirty="0">
                  <a:solidFill>
                    <a:srgbClr val="FFFF66"/>
                  </a:solidFill>
                  <a:latin typeface="Arial" panose="020B0604020202020204" pitchFamily="34" charset="0"/>
                </a:rPr>
                <a:t>Interviews</a:t>
              </a:r>
            </a:p>
            <a:p>
              <a:pPr algn="ctr"/>
              <a:endParaRPr lang="en-US" altLang="en-LK" sz="1400" i="0" dirty="0">
                <a:solidFill>
                  <a:srgbClr val="FFFF66"/>
                </a:solidFill>
                <a:latin typeface="Arial" panose="020B0604020202020204" pitchFamily="34" charset="0"/>
              </a:endParaRPr>
            </a:p>
          </p:txBody>
        </p:sp>
      </p:grpSp>
      <p:grpSp>
        <p:nvGrpSpPr>
          <p:cNvPr id="9" name="Group 44">
            <a:extLst>
              <a:ext uri="{FF2B5EF4-FFF2-40B4-BE49-F238E27FC236}">
                <a16:creationId xmlns:a16="http://schemas.microsoft.com/office/drawing/2014/main" id="{1A462EBE-1647-914D-B1A8-21BF389763CA}"/>
              </a:ext>
            </a:extLst>
          </p:cNvPr>
          <p:cNvGrpSpPr>
            <a:grpSpLocks/>
          </p:cNvGrpSpPr>
          <p:nvPr/>
        </p:nvGrpSpPr>
        <p:grpSpPr bwMode="auto">
          <a:xfrm>
            <a:off x="8843266" y="1562100"/>
            <a:ext cx="1505050" cy="3733800"/>
            <a:chOff x="4181" y="1079"/>
            <a:chExt cx="673" cy="2352"/>
          </a:xfrm>
        </p:grpSpPr>
        <p:sp>
          <p:nvSpPr>
            <p:cNvPr id="48161" name="Line 6">
              <a:extLst>
                <a:ext uri="{FF2B5EF4-FFF2-40B4-BE49-F238E27FC236}">
                  <a16:creationId xmlns:a16="http://schemas.microsoft.com/office/drawing/2014/main" id="{A0E3D392-9D53-964C-ACB9-C9C5A529C25A}"/>
                </a:ext>
              </a:extLst>
            </p:cNvPr>
            <p:cNvSpPr>
              <a:spLocks noChangeShapeType="1"/>
            </p:cNvSpPr>
            <p:nvPr/>
          </p:nvSpPr>
          <p:spPr bwMode="auto">
            <a:xfrm>
              <a:off x="4473" y="1424"/>
              <a:ext cx="0" cy="20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LK" sz="2000" dirty="0"/>
            </a:p>
          </p:txBody>
        </p:sp>
        <p:sp>
          <p:nvSpPr>
            <p:cNvPr id="48162" name="Rectangle 24">
              <a:extLst>
                <a:ext uri="{FF2B5EF4-FFF2-40B4-BE49-F238E27FC236}">
                  <a16:creationId xmlns:a16="http://schemas.microsoft.com/office/drawing/2014/main" id="{DB7069CE-F45B-4B46-AF85-BD61BC9F342A}"/>
                </a:ext>
              </a:extLst>
            </p:cNvPr>
            <p:cNvSpPr>
              <a:spLocks noChangeArrowheads="1"/>
            </p:cNvSpPr>
            <p:nvPr/>
          </p:nvSpPr>
          <p:spPr bwMode="auto">
            <a:xfrm>
              <a:off x="4181" y="1079"/>
              <a:ext cx="67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FFFF66"/>
                  </a:solidFill>
                  <a:latin typeface="Arial" panose="020B0604020202020204" pitchFamily="34" charset="0"/>
                </a:rPr>
                <a:t>Panel</a:t>
              </a:r>
            </a:p>
            <a:p>
              <a:pPr algn="ctr"/>
              <a:r>
                <a:rPr lang="en-US" altLang="en-LK" sz="1600" i="0">
                  <a:solidFill>
                    <a:srgbClr val="FFFF66"/>
                  </a:solidFill>
                  <a:latin typeface="Arial" panose="020B0604020202020204" pitchFamily="34" charset="0"/>
                </a:rPr>
                <a:t>Surveys</a:t>
              </a:r>
            </a:p>
          </p:txBody>
        </p:sp>
      </p:grpSp>
      <p:grpSp>
        <p:nvGrpSpPr>
          <p:cNvPr id="10" name="Group 45">
            <a:extLst>
              <a:ext uri="{FF2B5EF4-FFF2-40B4-BE49-F238E27FC236}">
                <a16:creationId xmlns:a16="http://schemas.microsoft.com/office/drawing/2014/main" id="{41C04F9D-D43F-324C-8B13-CBF7AADA3BF1}"/>
              </a:ext>
            </a:extLst>
          </p:cNvPr>
          <p:cNvGrpSpPr>
            <a:grpSpLocks/>
          </p:cNvGrpSpPr>
          <p:nvPr/>
        </p:nvGrpSpPr>
        <p:grpSpPr bwMode="auto">
          <a:xfrm>
            <a:off x="9253575" y="3383471"/>
            <a:ext cx="2108861" cy="1941512"/>
            <a:chOff x="4491" y="2144"/>
            <a:chExt cx="943" cy="1223"/>
          </a:xfrm>
        </p:grpSpPr>
        <p:sp>
          <p:nvSpPr>
            <p:cNvPr id="48159" name="Line 26">
              <a:extLst>
                <a:ext uri="{FF2B5EF4-FFF2-40B4-BE49-F238E27FC236}">
                  <a16:creationId xmlns:a16="http://schemas.microsoft.com/office/drawing/2014/main" id="{1A1B3926-7171-6249-8C59-5917E0A67CC4}"/>
                </a:ext>
              </a:extLst>
            </p:cNvPr>
            <p:cNvSpPr>
              <a:spLocks noChangeShapeType="1"/>
            </p:cNvSpPr>
            <p:nvPr/>
          </p:nvSpPr>
          <p:spPr bwMode="auto">
            <a:xfrm flipV="1">
              <a:off x="4924" y="2364"/>
              <a:ext cx="0" cy="10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a:p>
          </p:txBody>
        </p:sp>
        <p:sp>
          <p:nvSpPr>
            <p:cNvPr id="48160" name="Rectangle 27">
              <a:extLst>
                <a:ext uri="{FF2B5EF4-FFF2-40B4-BE49-F238E27FC236}">
                  <a16:creationId xmlns:a16="http://schemas.microsoft.com/office/drawing/2014/main" id="{1C05C5E6-1792-3D4C-BAF6-5D30A742DAB9}"/>
                </a:ext>
              </a:extLst>
            </p:cNvPr>
            <p:cNvSpPr>
              <a:spLocks noChangeArrowheads="1"/>
            </p:cNvSpPr>
            <p:nvPr/>
          </p:nvSpPr>
          <p:spPr bwMode="auto">
            <a:xfrm>
              <a:off x="4491" y="2144"/>
              <a:ext cx="9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FFFF66"/>
                  </a:solidFill>
                  <a:latin typeface="Arial" panose="020B0604020202020204" pitchFamily="34" charset="0"/>
                </a:rPr>
                <a:t>Censuses</a:t>
              </a:r>
            </a:p>
          </p:txBody>
        </p:sp>
      </p:grpSp>
      <p:grpSp>
        <p:nvGrpSpPr>
          <p:cNvPr id="11" name="Group 46">
            <a:extLst>
              <a:ext uri="{FF2B5EF4-FFF2-40B4-BE49-F238E27FC236}">
                <a16:creationId xmlns:a16="http://schemas.microsoft.com/office/drawing/2014/main" id="{744B27ED-5F34-8F46-9C2B-CAF59FD713D3}"/>
              </a:ext>
            </a:extLst>
          </p:cNvPr>
          <p:cNvGrpSpPr>
            <a:grpSpLocks/>
          </p:cNvGrpSpPr>
          <p:nvPr/>
        </p:nvGrpSpPr>
        <p:grpSpPr bwMode="auto">
          <a:xfrm>
            <a:off x="10005116" y="4104196"/>
            <a:ext cx="1849446" cy="1187450"/>
            <a:chOff x="4813" y="2619"/>
            <a:chExt cx="827" cy="748"/>
          </a:xfrm>
        </p:grpSpPr>
        <p:sp>
          <p:nvSpPr>
            <p:cNvPr id="48157" name="Rectangle 25">
              <a:extLst>
                <a:ext uri="{FF2B5EF4-FFF2-40B4-BE49-F238E27FC236}">
                  <a16:creationId xmlns:a16="http://schemas.microsoft.com/office/drawing/2014/main" id="{3234F539-028E-624A-88FE-26B85265B733}"/>
                </a:ext>
              </a:extLst>
            </p:cNvPr>
            <p:cNvSpPr>
              <a:spLocks noChangeArrowheads="1"/>
            </p:cNvSpPr>
            <p:nvPr/>
          </p:nvSpPr>
          <p:spPr bwMode="auto">
            <a:xfrm>
              <a:off x="4813" y="2619"/>
              <a:ext cx="82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Field</a:t>
              </a:r>
              <a:br>
                <a:rPr lang="en-US" altLang="en-LK" sz="1600" i="0" dirty="0">
                  <a:solidFill>
                    <a:srgbClr val="FFFF66"/>
                  </a:solidFill>
                  <a:latin typeface="Arial" panose="020B0604020202020204" pitchFamily="34" charset="0"/>
                </a:rPr>
              </a:br>
              <a:r>
                <a:rPr lang="en-US" altLang="en-LK" sz="1600" i="0" dirty="0">
                  <a:solidFill>
                    <a:srgbClr val="FFFF66"/>
                  </a:solidFill>
                  <a:latin typeface="Arial" panose="020B0604020202020204" pitchFamily="34" charset="0"/>
                </a:rPr>
                <a:t>Experiments</a:t>
              </a:r>
            </a:p>
          </p:txBody>
        </p:sp>
        <p:sp>
          <p:nvSpPr>
            <p:cNvPr id="48158" name="Line 28">
              <a:extLst>
                <a:ext uri="{FF2B5EF4-FFF2-40B4-BE49-F238E27FC236}">
                  <a16:creationId xmlns:a16="http://schemas.microsoft.com/office/drawing/2014/main" id="{648CDA3C-6FC5-5544-A229-6A8F7C988585}"/>
                </a:ext>
              </a:extLst>
            </p:cNvPr>
            <p:cNvSpPr>
              <a:spLocks noChangeShapeType="1"/>
            </p:cNvSpPr>
            <p:nvPr/>
          </p:nvSpPr>
          <p:spPr bwMode="auto">
            <a:xfrm flipV="1">
              <a:off x="5276" y="2945"/>
              <a:ext cx="0" cy="4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grpSp>
      <p:grpSp>
        <p:nvGrpSpPr>
          <p:cNvPr id="12" name="Group 47">
            <a:extLst>
              <a:ext uri="{FF2B5EF4-FFF2-40B4-BE49-F238E27FC236}">
                <a16:creationId xmlns:a16="http://schemas.microsoft.com/office/drawing/2014/main" id="{D083C90D-C60E-2A45-B8ED-A307B3B3ADF9}"/>
              </a:ext>
            </a:extLst>
          </p:cNvPr>
          <p:cNvGrpSpPr>
            <a:grpSpLocks/>
          </p:cNvGrpSpPr>
          <p:nvPr/>
        </p:nvGrpSpPr>
        <p:grpSpPr bwMode="auto">
          <a:xfrm>
            <a:off x="1389295" y="5084765"/>
            <a:ext cx="9943270" cy="757238"/>
            <a:chOff x="331" y="3256"/>
            <a:chExt cx="5045" cy="477"/>
          </a:xfrm>
        </p:grpSpPr>
        <p:sp>
          <p:nvSpPr>
            <p:cNvPr id="48153" name="Rectangle 4">
              <a:extLst>
                <a:ext uri="{FF2B5EF4-FFF2-40B4-BE49-F238E27FC236}">
                  <a16:creationId xmlns:a16="http://schemas.microsoft.com/office/drawing/2014/main" id="{B10592D4-5963-A44A-8104-4F887BB7625D}"/>
                </a:ext>
              </a:extLst>
            </p:cNvPr>
            <p:cNvSpPr>
              <a:spLocks noChangeArrowheads="1"/>
            </p:cNvSpPr>
            <p:nvPr/>
          </p:nvSpPr>
          <p:spPr bwMode="auto">
            <a:xfrm>
              <a:off x="417" y="3500"/>
              <a:ext cx="20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r>
                <a:rPr lang="en-US" altLang="en-LK" sz="1800" dirty="0">
                  <a:solidFill>
                    <a:srgbClr val="FFC000"/>
                  </a:solidFill>
                  <a:latin typeface="Arial" panose="020B0604020202020204" pitchFamily="34" charset="0"/>
                </a:rPr>
                <a:t>Informal/Less Structured Methods</a:t>
              </a:r>
            </a:p>
          </p:txBody>
        </p:sp>
        <p:sp>
          <p:nvSpPr>
            <p:cNvPr id="48154" name="Line 5">
              <a:extLst>
                <a:ext uri="{FF2B5EF4-FFF2-40B4-BE49-F238E27FC236}">
                  <a16:creationId xmlns:a16="http://schemas.microsoft.com/office/drawing/2014/main" id="{BC28AB8E-5863-A845-9E68-5A9D0A557218}"/>
                </a:ext>
              </a:extLst>
            </p:cNvPr>
            <p:cNvSpPr>
              <a:spLocks noChangeShapeType="1"/>
            </p:cNvSpPr>
            <p:nvPr/>
          </p:nvSpPr>
          <p:spPr bwMode="auto">
            <a:xfrm>
              <a:off x="331" y="3256"/>
              <a:ext cx="50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LK" sz="2000" dirty="0"/>
            </a:p>
          </p:txBody>
        </p:sp>
        <p:sp>
          <p:nvSpPr>
            <p:cNvPr id="48155" name="Rectangle 29">
              <a:extLst>
                <a:ext uri="{FF2B5EF4-FFF2-40B4-BE49-F238E27FC236}">
                  <a16:creationId xmlns:a16="http://schemas.microsoft.com/office/drawing/2014/main" id="{90937FB1-C0E8-E744-8227-4FBC105E90BC}"/>
                </a:ext>
              </a:extLst>
            </p:cNvPr>
            <p:cNvSpPr>
              <a:spLocks noChangeArrowheads="1"/>
            </p:cNvSpPr>
            <p:nvPr/>
          </p:nvSpPr>
          <p:spPr bwMode="auto">
            <a:xfrm>
              <a:off x="3312" y="3500"/>
              <a:ext cx="20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r>
                <a:rPr lang="en-US" altLang="en-LK" sz="1800" dirty="0">
                  <a:solidFill>
                    <a:srgbClr val="FFC000"/>
                  </a:solidFill>
                  <a:latin typeface="Arial" panose="020B0604020202020204" pitchFamily="34" charset="0"/>
                </a:rPr>
                <a:t>Formal/More Structured Methods</a:t>
              </a:r>
            </a:p>
          </p:txBody>
        </p:sp>
        <p:sp>
          <p:nvSpPr>
            <p:cNvPr id="48156" name="Line 30">
              <a:extLst>
                <a:ext uri="{FF2B5EF4-FFF2-40B4-BE49-F238E27FC236}">
                  <a16:creationId xmlns:a16="http://schemas.microsoft.com/office/drawing/2014/main" id="{1C82D973-B6B2-F349-926F-6157161AB050}"/>
                </a:ext>
              </a:extLst>
            </p:cNvPr>
            <p:cNvSpPr>
              <a:spLocks noChangeShapeType="1"/>
            </p:cNvSpPr>
            <p:nvPr/>
          </p:nvSpPr>
          <p:spPr bwMode="auto">
            <a:xfrm>
              <a:off x="2364" y="3597"/>
              <a:ext cx="914" cy="0"/>
            </a:xfrm>
            <a:prstGeom prst="line">
              <a:avLst/>
            </a:prstGeom>
            <a:noFill/>
            <a:ln w="38100">
              <a:solidFill>
                <a:srgbClr val="FFFF66"/>
              </a:solidFill>
              <a:round/>
              <a:headEnd type="triangle" w="med" len="med"/>
              <a:tailEnd type="triangle" w="med" len="med"/>
            </a:ln>
            <a:extLst>
              <a:ext uri="{909E8E84-426E-40DD-AFC4-6F175D3DCCD1}">
                <a14:hiddenFill xmlns:a14="http://schemas.microsoft.com/office/drawing/2010/main">
                  <a:noFill/>
                </a14:hiddenFill>
              </a:ext>
            </a:extLst>
          </p:spPr>
          <p:txBody>
            <a:bodyPr anchor="b"/>
            <a:lstStyle/>
            <a:p>
              <a:endParaRPr lang="en-LK" sz="2000"/>
            </a:p>
          </p:txBody>
        </p:sp>
      </p:grpSp>
      <p:grpSp>
        <p:nvGrpSpPr>
          <p:cNvPr id="13" name="Group 43">
            <a:extLst>
              <a:ext uri="{FF2B5EF4-FFF2-40B4-BE49-F238E27FC236}">
                <a16:creationId xmlns:a16="http://schemas.microsoft.com/office/drawing/2014/main" id="{2888E867-563B-F240-8F41-70DE585DE93C}"/>
              </a:ext>
            </a:extLst>
          </p:cNvPr>
          <p:cNvGrpSpPr>
            <a:grpSpLocks/>
          </p:cNvGrpSpPr>
          <p:nvPr/>
        </p:nvGrpSpPr>
        <p:grpSpPr bwMode="auto">
          <a:xfrm>
            <a:off x="7685417" y="2506663"/>
            <a:ext cx="2108861" cy="2765425"/>
            <a:chOff x="3447" y="1632"/>
            <a:chExt cx="943" cy="1742"/>
          </a:xfrm>
        </p:grpSpPr>
        <p:sp>
          <p:nvSpPr>
            <p:cNvPr id="48151" name="Rectangle 21">
              <a:extLst>
                <a:ext uri="{FF2B5EF4-FFF2-40B4-BE49-F238E27FC236}">
                  <a16:creationId xmlns:a16="http://schemas.microsoft.com/office/drawing/2014/main" id="{672EF055-E4AD-9E4C-B135-73257CB8D20F}"/>
                </a:ext>
              </a:extLst>
            </p:cNvPr>
            <p:cNvSpPr>
              <a:spLocks noChangeArrowheads="1"/>
            </p:cNvSpPr>
            <p:nvPr/>
          </p:nvSpPr>
          <p:spPr bwMode="auto">
            <a:xfrm>
              <a:off x="3447" y="1632"/>
              <a:ext cx="9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FFFF66"/>
                  </a:solidFill>
                  <a:latin typeface="Arial" panose="020B0604020202020204" pitchFamily="34" charset="0"/>
                </a:rPr>
                <a:t>One-Time </a:t>
              </a:r>
              <a:br>
                <a:rPr lang="en-US" altLang="en-LK" sz="1600" i="0">
                  <a:solidFill>
                    <a:srgbClr val="FFFF66"/>
                  </a:solidFill>
                  <a:latin typeface="Arial" panose="020B0604020202020204" pitchFamily="34" charset="0"/>
                </a:rPr>
              </a:br>
              <a:r>
                <a:rPr lang="en-US" altLang="en-LK" sz="1600" i="0">
                  <a:solidFill>
                    <a:srgbClr val="FFFF66"/>
                  </a:solidFill>
                  <a:latin typeface="Arial" panose="020B0604020202020204" pitchFamily="34" charset="0"/>
                </a:rPr>
                <a:t>Surveys</a:t>
              </a:r>
            </a:p>
          </p:txBody>
        </p:sp>
        <p:sp>
          <p:nvSpPr>
            <p:cNvPr id="48152" name="Line 31">
              <a:extLst>
                <a:ext uri="{FF2B5EF4-FFF2-40B4-BE49-F238E27FC236}">
                  <a16:creationId xmlns:a16="http://schemas.microsoft.com/office/drawing/2014/main" id="{1A69B585-0BF8-0348-96B9-375540142357}"/>
                </a:ext>
              </a:extLst>
            </p:cNvPr>
            <p:cNvSpPr>
              <a:spLocks noChangeShapeType="1"/>
            </p:cNvSpPr>
            <p:nvPr/>
          </p:nvSpPr>
          <p:spPr bwMode="auto">
            <a:xfrm>
              <a:off x="3934" y="1984"/>
              <a:ext cx="0" cy="13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grpSp>
      <p:grpSp>
        <p:nvGrpSpPr>
          <p:cNvPr id="14" name="Group 41">
            <a:extLst>
              <a:ext uri="{FF2B5EF4-FFF2-40B4-BE49-F238E27FC236}">
                <a16:creationId xmlns:a16="http://schemas.microsoft.com/office/drawing/2014/main" id="{D1047118-6749-8547-8058-C4727CC0CF0E}"/>
              </a:ext>
            </a:extLst>
          </p:cNvPr>
          <p:cNvGrpSpPr>
            <a:grpSpLocks/>
          </p:cNvGrpSpPr>
          <p:nvPr/>
        </p:nvGrpSpPr>
        <p:grpSpPr bwMode="auto">
          <a:xfrm>
            <a:off x="6615554" y="3180400"/>
            <a:ext cx="2600854" cy="2036763"/>
            <a:chOff x="2650" y="2084"/>
            <a:chExt cx="1163" cy="1283"/>
          </a:xfrm>
        </p:grpSpPr>
        <p:sp>
          <p:nvSpPr>
            <p:cNvPr id="48149" name="Line 20">
              <a:extLst>
                <a:ext uri="{FF2B5EF4-FFF2-40B4-BE49-F238E27FC236}">
                  <a16:creationId xmlns:a16="http://schemas.microsoft.com/office/drawing/2014/main" id="{5F2BB523-1CF1-D544-8695-8C83C8091675}"/>
                </a:ext>
              </a:extLst>
            </p:cNvPr>
            <p:cNvSpPr>
              <a:spLocks noChangeShapeType="1"/>
            </p:cNvSpPr>
            <p:nvPr/>
          </p:nvSpPr>
          <p:spPr bwMode="auto">
            <a:xfrm flipV="1">
              <a:off x="3169" y="2350"/>
              <a:ext cx="0" cy="10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dirty="0"/>
            </a:p>
          </p:txBody>
        </p:sp>
        <p:sp>
          <p:nvSpPr>
            <p:cNvPr id="48150" name="Rectangle 32">
              <a:extLst>
                <a:ext uri="{FF2B5EF4-FFF2-40B4-BE49-F238E27FC236}">
                  <a16:creationId xmlns:a16="http://schemas.microsoft.com/office/drawing/2014/main" id="{5FDF2A8F-9CC4-EC48-8651-F062B4845195}"/>
                </a:ext>
              </a:extLst>
            </p:cNvPr>
            <p:cNvSpPr>
              <a:spLocks noChangeArrowheads="1"/>
            </p:cNvSpPr>
            <p:nvPr/>
          </p:nvSpPr>
          <p:spPr bwMode="auto">
            <a:xfrm>
              <a:off x="2650" y="2084"/>
              <a:ext cx="1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FFFF66"/>
                  </a:solidFill>
                  <a:latin typeface="Arial" panose="020B0604020202020204" pitchFamily="34" charset="0"/>
                </a:rPr>
                <a:t>Direct </a:t>
              </a:r>
              <a:br>
                <a:rPr lang="en-US" altLang="en-LK" sz="1600" i="0">
                  <a:solidFill>
                    <a:srgbClr val="FFFF66"/>
                  </a:solidFill>
                  <a:latin typeface="Arial" panose="020B0604020202020204" pitchFamily="34" charset="0"/>
                </a:rPr>
              </a:br>
              <a:r>
                <a:rPr lang="en-US" altLang="en-LK" sz="1600" i="0">
                  <a:solidFill>
                    <a:srgbClr val="FFFF66"/>
                  </a:solidFill>
                  <a:latin typeface="Arial" panose="020B0604020202020204" pitchFamily="34" charset="0"/>
                </a:rPr>
                <a:t>Observations</a:t>
              </a:r>
            </a:p>
          </p:txBody>
        </p:sp>
      </p:grpSp>
      <p:grpSp>
        <p:nvGrpSpPr>
          <p:cNvPr id="15" name="Group 48">
            <a:extLst>
              <a:ext uri="{FF2B5EF4-FFF2-40B4-BE49-F238E27FC236}">
                <a16:creationId xmlns:a16="http://schemas.microsoft.com/office/drawing/2014/main" id="{63DC6E62-1DA6-F948-9223-99B930112C90}"/>
              </a:ext>
            </a:extLst>
          </p:cNvPr>
          <p:cNvGrpSpPr>
            <a:grpSpLocks/>
          </p:cNvGrpSpPr>
          <p:nvPr/>
        </p:nvGrpSpPr>
        <p:grpSpPr bwMode="auto">
          <a:xfrm>
            <a:off x="7250617" y="4484676"/>
            <a:ext cx="2144641" cy="777875"/>
            <a:chOff x="4954588" y="4584700"/>
            <a:chExt cx="1522083" cy="777875"/>
          </a:xfrm>
        </p:grpSpPr>
        <p:grpSp>
          <p:nvGrpSpPr>
            <p:cNvPr id="48145" name="Group 42">
              <a:extLst>
                <a:ext uri="{FF2B5EF4-FFF2-40B4-BE49-F238E27FC236}">
                  <a16:creationId xmlns:a16="http://schemas.microsoft.com/office/drawing/2014/main" id="{061F0E41-2802-AE4E-B273-C5F63CB17283}"/>
                </a:ext>
              </a:extLst>
            </p:cNvPr>
            <p:cNvGrpSpPr>
              <a:grpSpLocks/>
            </p:cNvGrpSpPr>
            <p:nvPr/>
          </p:nvGrpSpPr>
          <p:grpSpPr bwMode="auto">
            <a:xfrm>
              <a:off x="4954588" y="4584700"/>
              <a:ext cx="1473200" cy="777875"/>
              <a:chOff x="3110" y="2877"/>
              <a:chExt cx="928" cy="490"/>
            </a:xfrm>
          </p:grpSpPr>
          <p:sp>
            <p:nvSpPr>
              <p:cNvPr id="48147" name="Rectangle 22">
                <a:extLst>
                  <a:ext uri="{FF2B5EF4-FFF2-40B4-BE49-F238E27FC236}">
                    <a16:creationId xmlns:a16="http://schemas.microsoft.com/office/drawing/2014/main" id="{63E89173-EAA3-F64E-95E5-FC7CBA70EA13}"/>
                  </a:ext>
                </a:extLst>
              </p:cNvPr>
              <p:cNvSpPr>
                <a:spLocks noChangeArrowheads="1"/>
              </p:cNvSpPr>
              <p:nvPr/>
            </p:nvSpPr>
            <p:spPr bwMode="auto">
              <a:xfrm>
                <a:off x="3110" y="2877"/>
                <a:ext cx="9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endParaRPr lang="en-LK" altLang="en-LK" sz="1600" i="0">
                  <a:solidFill>
                    <a:srgbClr val="FFFF66"/>
                  </a:solidFill>
                  <a:latin typeface="Arial" panose="020B0604020202020204" pitchFamily="34" charset="0"/>
                </a:endParaRPr>
              </a:p>
            </p:txBody>
          </p:sp>
          <p:sp>
            <p:nvSpPr>
              <p:cNvPr id="48148" name="Line 23">
                <a:extLst>
                  <a:ext uri="{FF2B5EF4-FFF2-40B4-BE49-F238E27FC236}">
                    <a16:creationId xmlns:a16="http://schemas.microsoft.com/office/drawing/2014/main" id="{94656248-466E-054B-BD4B-6127A8B33010}"/>
                  </a:ext>
                </a:extLst>
              </p:cNvPr>
              <p:cNvSpPr>
                <a:spLocks noChangeShapeType="1"/>
              </p:cNvSpPr>
              <p:nvPr/>
            </p:nvSpPr>
            <p:spPr bwMode="auto">
              <a:xfrm flipV="1">
                <a:off x="3587" y="3095"/>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LK" sz="2000"/>
              </a:p>
            </p:txBody>
          </p:sp>
        </p:grpSp>
        <p:sp>
          <p:nvSpPr>
            <p:cNvPr id="48146" name="Rectangle 22">
              <a:extLst>
                <a:ext uri="{FF2B5EF4-FFF2-40B4-BE49-F238E27FC236}">
                  <a16:creationId xmlns:a16="http://schemas.microsoft.com/office/drawing/2014/main" id="{D1EB1191-CE56-694B-8228-FE73CC9CE603}"/>
                </a:ext>
              </a:extLst>
            </p:cNvPr>
            <p:cNvSpPr>
              <a:spLocks noChangeArrowheads="1"/>
            </p:cNvSpPr>
            <p:nvPr/>
          </p:nvSpPr>
          <p:spPr bwMode="auto">
            <a:xfrm>
              <a:off x="5003471" y="4633585"/>
              <a:ext cx="147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dirty="0">
                  <a:solidFill>
                    <a:srgbClr val="FFFF66"/>
                  </a:solidFill>
                  <a:latin typeface="Arial" panose="020B0604020202020204" pitchFamily="34" charset="0"/>
                </a:rPr>
                <a:t>Surveys</a:t>
              </a:r>
            </a:p>
          </p:txBody>
        </p:sp>
      </p:grpSp>
      <p:sp>
        <p:nvSpPr>
          <p:cNvPr id="7" name="TextBox 6">
            <a:extLst>
              <a:ext uri="{FF2B5EF4-FFF2-40B4-BE49-F238E27FC236}">
                <a16:creationId xmlns:a16="http://schemas.microsoft.com/office/drawing/2014/main" id="{1538580E-83C9-8541-95E9-3D29183C7FB5}"/>
              </a:ext>
            </a:extLst>
          </p:cNvPr>
          <p:cNvSpPr txBox="1"/>
          <p:nvPr/>
        </p:nvSpPr>
        <p:spPr>
          <a:xfrm>
            <a:off x="4151724" y="3903246"/>
            <a:ext cx="260233" cy="400110"/>
          </a:xfrm>
          <a:prstGeom prst="rect">
            <a:avLst/>
          </a:prstGeom>
          <a:noFill/>
        </p:spPr>
        <p:txBody>
          <a:bodyPr wrap="square" rtlCol="0">
            <a:spAutoFit/>
          </a:bodyPr>
          <a:lstStyle/>
          <a:p>
            <a:endParaRPr lang="en-LK"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nodeType="afterGroup">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3000"/>
                            </p:stCondLst>
                            <p:childTnLst>
                              <p:par>
                                <p:cTn id="13" presetID="22" presetClass="entr" presetSubtype="4"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nodeType="afterGroup">
                            <p:stCondLst>
                              <p:cond delay="4500"/>
                            </p:stCondLst>
                            <p:childTnLst>
                              <p:par>
                                <p:cTn id="17" presetID="22" presetClass="entr" presetSubtype="4"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nodeType="afterGroup">
                            <p:stCondLst>
                              <p:cond delay="6000"/>
                            </p:stCondLst>
                            <p:childTnLst>
                              <p:par>
                                <p:cTn id="21" presetID="22" presetClass="entr" presetSubtype="4"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nodeType="afterGroup">
                            <p:stCondLst>
                              <p:cond delay="7500"/>
                            </p:stCondLst>
                            <p:childTnLst>
                              <p:par>
                                <p:cTn id="25" presetID="22" presetClass="entr" presetSubtype="4"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nodeType="afterGroup">
                            <p:stCondLst>
                              <p:cond delay="9000"/>
                            </p:stCondLst>
                            <p:childTnLst>
                              <p:par>
                                <p:cTn id="29" presetID="22" presetClass="entr" presetSubtype="4" fill="hold" nodeType="after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nodeType="afterGroup">
                            <p:stCondLst>
                              <p:cond delay="10500"/>
                            </p:stCondLst>
                            <p:childTnLst>
                              <p:par>
                                <p:cTn id="33" presetID="22" presetClass="entr" presetSubtype="4" fill="hold" nodeType="after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nodeType="afterGroup">
                            <p:stCondLst>
                              <p:cond delay="12000"/>
                            </p:stCondLst>
                            <p:childTnLst>
                              <p:par>
                                <p:cTn id="37" presetID="22" presetClass="entr" presetSubtype="4" fill="hold" nodeType="after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nodeType="afterGroup">
                            <p:stCondLst>
                              <p:cond delay="13500"/>
                            </p:stCondLst>
                            <p:childTnLst>
                              <p:par>
                                <p:cTn id="41" presetID="22" presetClass="entr" presetSubtype="4" fill="hold" nodeType="afterEffect">
                                  <p:stCondLst>
                                    <p:cond delay="100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par>
                          <p:cTn id="44" fill="hold" nodeType="afterGroup">
                            <p:stCondLst>
                              <p:cond delay="15000"/>
                            </p:stCondLst>
                            <p:childTnLst>
                              <p:par>
                                <p:cTn id="45" presetID="22" presetClass="entr" presetSubtype="4" fill="hold" nodeType="afterEffect">
                                  <p:stCondLst>
                                    <p:cond delay="100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nodeType="afterGroup">
                            <p:stCondLst>
                              <p:cond delay="16500"/>
                            </p:stCondLst>
                            <p:childTnLst>
                              <p:par>
                                <p:cTn id="49" presetID="22" presetClass="entr" presetSubtype="4" fill="hold" nodeType="afterEffect">
                                  <p:stCondLst>
                                    <p:cond delay="100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par>
                          <p:cTn id="52" fill="hold" nodeType="afterGroup">
                            <p:stCondLst>
                              <p:cond delay="18000"/>
                            </p:stCondLst>
                            <p:childTnLst>
                              <p:par>
                                <p:cTn id="53" presetID="22" presetClass="entr" presetSubtype="4" fill="hold" nodeType="afterEffect">
                                  <p:stCondLst>
                                    <p:cond delay="100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21344892-C574-A747-B03D-405F251641B2}"/>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BBF64361-12A3-7347-8AE4-7FABE5151299}" type="slidenum">
              <a:rPr lang="en-US" altLang="en-LK" sz="1600" i="0">
                <a:solidFill>
                  <a:schemeClr val="bg1"/>
                </a:solidFill>
              </a:rPr>
              <a:pPr eaLnBrk="1" hangingPunct="1"/>
              <a:t>22</a:t>
            </a:fld>
            <a:endParaRPr lang="en-US" altLang="en-LK" sz="1600" i="0">
              <a:solidFill>
                <a:schemeClr val="bg1"/>
              </a:solidFill>
            </a:endParaRPr>
          </a:p>
        </p:txBody>
      </p:sp>
      <p:sp>
        <p:nvSpPr>
          <p:cNvPr id="36868" name="Rectangle 1026">
            <a:extLst>
              <a:ext uri="{FF2B5EF4-FFF2-40B4-BE49-F238E27FC236}">
                <a16:creationId xmlns:a16="http://schemas.microsoft.com/office/drawing/2014/main" id="{6ECF5EE9-0026-064E-9FEB-13C1297779DB}"/>
              </a:ext>
            </a:extLst>
          </p:cNvPr>
          <p:cNvSpPr>
            <a:spLocks noGrp="1" noChangeArrowheads="1"/>
          </p:cNvSpPr>
          <p:nvPr>
            <p:ph type="title"/>
          </p:nvPr>
        </p:nvSpPr>
        <p:spPr>
          <a:xfrm>
            <a:off x="1795463" y="568691"/>
            <a:ext cx="8940800" cy="1143000"/>
          </a:xfrm>
        </p:spPr>
        <p:txBody>
          <a:bodyPr>
            <a:normAutofit/>
          </a:bodyPr>
          <a:lstStyle/>
          <a:p>
            <a:pPr eaLnBrk="1" hangingPunct="1"/>
            <a:r>
              <a:rPr lang="en-US" altLang="en-LK" dirty="0"/>
              <a:t>Developing Outcomes</a:t>
            </a:r>
            <a:endParaRPr lang="en-US" altLang="en-LK" sz="3600" dirty="0"/>
          </a:p>
        </p:txBody>
      </p:sp>
      <p:grpSp>
        <p:nvGrpSpPr>
          <p:cNvPr id="2" name="Group 1119">
            <a:extLst>
              <a:ext uri="{FF2B5EF4-FFF2-40B4-BE49-F238E27FC236}">
                <a16:creationId xmlns:a16="http://schemas.microsoft.com/office/drawing/2014/main" id="{4A19BAC9-B6AA-AF47-9734-E85FA225BDFC}"/>
              </a:ext>
            </a:extLst>
          </p:cNvPr>
          <p:cNvGrpSpPr>
            <a:grpSpLocks/>
          </p:cNvGrpSpPr>
          <p:nvPr/>
        </p:nvGrpSpPr>
        <p:grpSpPr bwMode="auto">
          <a:xfrm>
            <a:off x="1795463" y="2774950"/>
            <a:ext cx="2109787" cy="3473450"/>
            <a:chOff x="255" y="1644"/>
            <a:chExt cx="1329" cy="2188"/>
          </a:xfrm>
        </p:grpSpPr>
        <p:sp>
          <p:nvSpPr>
            <p:cNvPr id="36890" name="Rectangle 1036">
              <a:extLst>
                <a:ext uri="{FF2B5EF4-FFF2-40B4-BE49-F238E27FC236}">
                  <a16:creationId xmlns:a16="http://schemas.microsoft.com/office/drawing/2014/main" id="{FBBB034B-AE75-2E44-AADA-01A2BE7B7125}"/>
                </a:ext>
              </a:extLst>
            </p:cNvPr>
            <p:cNvSpPr>
              <a:spLocks noChangeArrowheads="1"/>
            </p:cNvSpPr>
            <p:nvPr/>
          </p:nvSpPr>
          <p:spPr bwMode="auto">
            <a:xfrm>
              <a:off x="255" y="2738"/>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2. </a:t>
              </a:r>
              <a:r>
                <a:rPr lang="en-US" altLang="en-LK" b="0" i="0" dirty="0">
                  <a:solidFill>
                    <a:srgbClr val="FFFF00"/>
                  </a:solidFill>
                </a:rPr>
                <a:t>Improved awareness of safety measures</a:t>
              </a:r>
              <a:endParaRPr lang="en-US" altLang="en-LK" sz="3200" b="0" i="0" dirty="0">
                <a:solidFill>
                  <a:srgbClr val="FFFF00"/>
                </a:solidFill>
              </a:endParaRPr>
            </a:p>
          </p:txBody>
        </p:sp>
        <p:sp>
          <p:nvSpPr>
            <p:cNvPr id="36891" name="Rectangle 1032">
              <a:extLst>
                <a:ext uri="{FF2B5EF4-FFF2-40B4-BE49-F238E27FC236}">
                  <a16:creationId xmlns:a16="http://schemas.microsoft.com/office/drawing/2014/main" id="{377751A6-E137-4743-A7D6-6C40987D8E58}"/>
                </a:ext>
              </a:extLst>
            </p:cNvPr>
            <p:cNvSpPr>
              <a:spLocks noChangeArrowheads="1"/>
            </p:cNvSpPr>
            <p:nvPr/>
          </p:nvSpPr>
          <p:spPr bwMode="auto">
            <a:xfrm>
              <a:off x="255" y="1644"/>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1. </a:t>
              </a:r>
              <a:r>
                <a:rPr lang="en-US" altLang="en-LK" b="0" i="0" dirty="0">
                  <a:solidFill>
                    <a:srgbClr val="FFFF00"/>
                  </a:solidFill>
                </a:rPr>
                <a:t>Improved coverage of HIV  programs</a:t>
              </a:r>
              <a:endParaRPr lang="en-US" altLang="en-LK" sz="2800" b="0" i="0" dirty="0">
                <a:solidFill>
                  <a:srgbClr val="FFFF00"/>
                </a:solidFill>
              </a:endParaRPr>
            </a:p>
          </p:txBody>
        </p:sp>
      </p:grpSp>
      <p:grpSp>
        <p:nvGrpSpPr>
          <p:cNvPr id="3" name="Group 1128">
            <a:extLst>
              <a:ext uri="{FF2B5EF4-FFF2-40B4-BE49-F238E27FC236}">
                <a16:creationId xmlns:a16="http://schemas.microsoft.com/office/drawing/2014/main" id="{F38F2C2D-A68B-2F4C-9F24-6DEFA85B7B50}"/>
              </a:ext>
            </a:extLst>
          </p:cNvPr>
          <p:cNvGrpSpPr>
            <a:grpSpLocks/>
          </p:cNvGrpSpPr>
          <p:nvPr/>
        </p:nvGrpSpPr>
        <p:grpSpPr bwMode="auto">
          <a:xfrm>
            <a:off x="1928813" y="2025650"/>
            <a:ext cx="8437562" cy="4129088"/>
            <a:chOff x="255" y="1276"/>
            <a:chExt cx="5315" cy="2601"/>
          </a:xfrm>
        </p:grpSpPr>
        <p:grpSp>
          <p:nvGrpSpPr>
            <p:cNvPr id="36871" name="Group 1121">
              <a:extLst>
                <a:ext uri="{FF2B5EF4-FFF2-40B4-BE49-F238E27FC236}">
                  <a16:creationId xmlns:a16="http://schemas.microsoft.com/office/drawing/2014/main" id="{DF014A78-532E-3747-A277-04077F04CDC2}"/>
                </a:ext>
              </a:extLst>
            </p:cNvPr>
            <p:cNvGrpSpPr>
              <a:grpSpLocks/>
            </p:cNvGrpSpPr>
            <p:nvPr/>
          </p:nvGrpSpPr>
          <p:grpSpPr bwMode="auto">
            <a:xfrm>
              <a:off x="255" y="1296"/>
              <a:ext cx="5315" cy="2536"/>
              <a:chOff x="255" y="1296"/>
              <a:chExt cx="5315" cy="2536"/>
            </a:xfrm>
          </p:grpSpPr>
          <p:sp>
            <p:nvSpPr>
              <p:cNvPr id="36876" name="Line 1040">
                <a:extLst>
                  <a:ext uri="{FF2B5EF4-FFF2-40B4-BE49-F238E27FC236}">
                    <a16:creationId xmlns:a16="http://schemas.microsoft.com/office/drawing/2014/main" id="{4DB31AF4-E0CB-674A-B772-FC120DED2E83}"/>
                  </a:ext>
                </a:extLst>
              </p:cNvPr>
              <p:cNvSpPr>
                <a:spLocks noChangeShapeType="1"/>
              </p:cNvSpPr>
              <p:nvPr/>
            </p:nvSpPr>
            <p:spPr bwMode="auto">
              <a:xfrm>
                <a:off x="255" y="1296"/>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77" name="Line 1041">
                <a:extLst>
                  <a:ext uri="{FF2B5EF4-FFF2-40B4-BE49-F238E27FC236}">
                    <a16:creationId xmlns:a16="http://schemas.microsoft.com/office/drawing/2014/main" id="{25F1A359-04E6-4840-A69E-306A5D6CCDF2}"/>
                  </a:ext>
                </a:extLst>
              </p:cNvPr>
              <p:cNvSpPr>
                <a:spLocks noChangeShapeType="1"/>
              </p:cNvSpPr>
              <p:nvPr/>
            </p:nvSpPr>
            <p:spPr bwMode="auto">
              <a:xfrm>
                <a:off x="255" y="1644"/>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grpSp>
            <p:nvGrpSpPr>
              <p:cNvPr id="36878" name="Group 1120">
                <a:extLst>
                  <a:ext uri="{FF2B5EF4-FFF2-40B4-BE49-F238E27FC236}">
                    <a16:creationId xmlns:a16="http://schemas.microsoft.com/office/drawing/2014/main" id="{DBCC8C0A-5B89-2B4A-9DF5-C57B01E44D5F}"/>
                  </a:ext>
                </a:extLst>
              </p:cNvPr>
              <p:cNvGrpSpPr>
                <a:grpSpLocks/>
              </p:cNvGrpSpPr>
              <p:nvPr/>
            </p:nvGrpSpPr>
            <p:grpSpPr bwMode="auto">
              <a:xfrm>
                <a:off x="255" y="1296"/>
                <a:ext cx="5315" cy="2536"/>
                <a:chOff x="255" y="1296"/>
                <a:chExt cx="5315" cy="2536"/>
              </a:xfrm>
            </p:grpSpPr>
            <p:sp>
              <p:nvSpPr>
                <p:cNvPr id="36879" name="Rectangle 1031">
                  <a:extLst>
                    <a:ext uri="{FF2B5EF4-FFF2-40B4-BE49-F238E27FC236}">
                      <a16:creationId xmlns:a16="http://schemas.microsoft.com/office/drawing/2014/main" id="{4956C182-1034-FA44-8E44-5EDDC03354A9}"/>
                    </a:ext>
                  </a:extLst>
                </p:cNvPr>
                <p:cNvSpPr>
                  <a:spLocks noChangeArrowheads="1"/>
                </p:cNvSpPr>
                <p:nvPr/>
              </p:nvSpPr>
              <p:spPr bwMode="auto">
                <a:xfrm>
                  <a:off x="4241"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Targets:</a:t>
                  </a:r>
                </a:p>
              </p:txBody>
            </p:sp>
            <p:sp>
              <p:nvSpPr>
                <p:cNvPr id="36880" name="Rectangle 1030">
                  <a:extLst>
                    <a:ext uri="{FF2B5EF4-FFF2-40B4-BE49-F238E27FC236}">
                      <a16:creationId xmlns:a16="http://schemas.microsoft.com/office/drawing/2014/main" id="{05BC707A-CAF2-874D-A00A-B6686FE58AC0}"/>
                    </a:ext>
                  </a:extLst>
                </p:cNvPr>
                <p:cNvSpPr>
                  <a:spLocks noChangeArrowheads="1"/>
                </p:cNvSpPr>
                <p:nvPr/>
              </p:nvSpPr>
              <p:spPr bwMode="auto">
                <a:xfrm>
                  <a:off x="2913" y="1296"/>
                  <a:ext cx="132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t>Baseline:</a:t>
                  </a:r>
                </a:p>
              </p:txBody>
            </p:sp>
            <p:sp>
              <p:nvSpPr>
                <p:cNvPr id="36881" name="Rectangle 1029">
                  <a:extLst>
                    <a:ext uri="{FF2B5EF4-FFF2-40B4-BE49-F238E27FC236}">
                      <a16:creationId xmlns:a16="http://schemas.microsoft.com/office/drawing/2014/main" id="{A0B0D294-AF46-C145-B447-9A757000F306}"/>
                    </a:ext>
                  </a:extLst>
                </p:cNvPr>
                <p:cNvSpPr>
                  <a:spLocks noChangeArrowheads="1"/>
                </p:cNvSpPr>
                <p:nvPr/>
              </p:nvSpPr>
              <p:spPr bwMode="auto">
                <a:xfrm>
                  <a:off x="1584"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Indicators:</a:t>
                  </a:r>
                </a:p>
              </p:txBody>
            </p:sp>
            <p:sp>
              <p:nvSpPr>
                <p:cNvPr id="36882" name="Rectangle 1028">
                  <a:extLst>
                    <a:ext uri="{FF2B5EF4-FFF2-40B4-BE49-F238E27FC236}">
                      <a16:creationId xmlns:a16="http://schemas.microsoft.com/office/drawing/2014/main" id="{E50FEF53-9218-8145-B0C3-7F3B6E91B53B}"/>
                    </a:ext>
                  </a:extLst>
                </p:cNvPr>
                <p:cNvSpPr>
                  <a:spLocks noChangeArrowheads="1"/>
                </p:cNvSpPr>
                <p:nvPr/>
              </p:nvSpPr>
              <p:spPr bwMode="auto">
                <a:xfrm>
                  <a:off x="255"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Outcomes:</a:t>
                  </a:r>
                </a:p>
              </p:txBody>
            </p:sp>
            <p:sp>
              <p:nvSpPr>
                <p:cNvPr id="36883" name="Line 1042">
                  <a:extLst>
                    <a:ext uri="{FF2B5EF4-FFF2-40B4-BE49-F238E27FC236}">
                      <a16:creationId xmlns:a16="http://schemas.microsoft.com/office/drawing/2014/main" id="{16852812-BA82-0F41-90B8-2B769CAFFAF9}"/>
                    </a:ext>
                  </a:extLst>
                </p:cNvPr>
                <p:cNvSpPr>
                  <a:spLocks noChangeShapeType="1"/>
                </p:cNvSpPr>
                <p:nvPr/>
              </p:nvSpPr>
              <p:spPr bwMode="auto">
                <a:xfrm>
                  <a:off x="255" y="2738"/>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4" name="Line 1043">
                  <a:extLst>
                    <a:ext uri="{FF2B5EF4-FFF2-40B4-BE49-F238E27FC236}">
                      <a16:creationId xmlns:a16="http://schemas.microsoft.com/office/drawing/2014/main" id="{7711E89E-EDA7-9C48-ADE7-CC05F4A24F86}"/>
                    </a:ext>
                  </a:extLst>
                </p:cNvPr>
                <p:cNvSpPr>
                  <a:spLocks noChangeShapeType="1"/>
                </p:cNvSpPr>
                <p:nvPr/>
              </p:nvSpPr>
              <p:spPr bwMode="auto">
                <a:xfrm>
                  <a:off x="255" y="3832"/>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5" name="Line 1044">
                  <a:extLst>
                    <a:ext uri="{FF2B5EF4-FFF2-40B4-BE49-F238E27FC236}">
                      <a16:creationId xmlns:a16="http://schemas.microsoft.com/office/drawing/2014/main" id="{EEFF6D7A-9DA8-604D-98D6-A65BA5C1DC35}"/>
                    </a:ext>
                  </a:extLst>
                </p:cNvPr>
                <p:cNvSpPr>
                  <a:spLocks noChangeShapeType="1"/>
                </p:cNvSpPr>
                <p:nvPr/>
              </p:nvSpPr>
              <p:spPr bwMode="auto">
                <a:xfrm>
                  <a:off x="255"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sp>
              <p:nvSpPr>
                <p:cNvPr id="36886" name="Line 1045">
                  <a:extLst>
                    <a:ext uri="{FF2B5EF4-FFF2-40B4-BE49-F238E27FC236}">
                      <a16:creationId xmlns:a16="http://schemas.microsoft.com/office/drawing/2014/main" id="{C4A0B9DC-4BEE-CB41-81AC-CA254479035B}"/>
                    </a:ext>
                  </a:extLst>
                </p:cNvPr>
                <p:cNvSpPr>
                  <a:spLocks noChangeShapeType="1"/>
                </p:cNvSpPr>
                <p:nvPr/>
              </p:nvSpPr>
              <p:spPr bwMode="auto">
                <a:xfrm>
                  <a:off x="1584"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7" name="Line 1046">
                  <a:extLst>
                    <a:ext uri="{FF2B5EF4-FFF2-40B4-BE49-F238E27FC236}">
                      <a16:creationId xmlns:a16="http://schemas.microsoft.com/office/drawing/2014/main" id="{32971A8D-73C8-0A47-A9AB-F2671151D455}"/>
                    </a:ext>
                  </a:extLst>
                </p:cNvPr>
                <p:cNvSpPr>
                  <a:spLocks noChangeShapeType="1"/>
                </p:cNvSpPr>
                <p:nvPr/>
              </p:nvSpPr>
              <p:spPr bwMode="auto">
                <a:xfrm>
                  <a:off x="2913"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8" name="Line 1047">
                  <a:extLst>
                    <a:ext uri="{FF2B5EF4-FFF2-40B4-BE49-F238E27FC236}">
                      <a16:creationId xmlns:a16="http://schemas.microsoft.com/office/drawing/2014/main" id="{C39810C9-6B5F-8246-A3A3-E9C54537B6AE}"/>
                    </a:ext>
                  </a:extLst>
                </p:cNvPr>
                <p:cNvSpPr>
                  <a:spLocks noChangeShapeType="1"/>
                </p:cNvSpPr>
                <p:nvPr/>
              </p:nvSpPr>
              <p:spPr bwMode="auto">
                <a:xfrm>
                  <a:off x="4241"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9" name="Line 1048">
                  <a:extLst>
                    <a:ext uri="{FF2B5EF4-FFF2-40B4-BE49-F238E27FC236}">
                      <a16:creationId xmlns:a16="http://schemas.microsoft.com/office/drawing/2014/main" id="{2BCA1445-057B-A64D-A134-AD201E124E55}"/>
                    </a:ext>
                  </a:extLst>
                </p:cNvPr>
                <p:cNvSpPr>
                  <a:spLocks noChangeShapeType="1"/>
                </p:cNvSpPr>
                <p:nvPr/>
              </p:nvSpPr>
              <p:spPr bwMode="auto">
                <a:xfrm>
                  <a:off x="5570"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grpSp>
        </p:grpSp>
        <p:sp>
          <p:nvSpPr>
            <p:cNvPr id="36872" name="Line 1123">
              <a:extLst>
                <a:ext uri="{FF2B5EF4-FFF2-40B4-BE49-F238E27FC236}">
                  <a16:creationId xmlns:a16="http://schemas.microsoft.com/office/drawing/2014/main" id="{20AA6B8D-CD89-8C4F-A5FE-8E34B1315725}"/>
                </a:ext>
              </a:extLst>
            </p:cNvPr>
            <p:cNvSpPr>
              <a:spLocks noChangeShapeType="1"/>
            </p:cNvSpPr>
            <p:nvPr/>
          </p:nvSpPr>
          <p:spPr bwMode="auto">
            <a:xfrm>
              <a:off x="297" y="2778"/>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3" name="Line 1124">
              <a:extLst>
                <a:ext uri="{FF2B5EF4-FFF2-40B4-BE49-F238E27FC236}">
                  <a16:creationId xmlns:a16="http://schemas.microsoft.com/office/drawing/2014/main" id="{A649BE84-3BB9-9E4F-9B98-E57D19238C42}"/>
                </a:ext>
              </a:extLst>
            </p:cNvPr>
            <p:cNvSpPr>
              <a:spLocks noChangeShapeType="1"/>
            </p:cNvSpPr>
            <p:nvPr/>
          </p:nvSpPr>
          <p:spPr bwMode="auto">
            <a:xfrm>
              <a:off x="292" y="387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4" name="Line 1125">
              <a:extLst>
                <a:ext uri="{FF2B5EF4-FFF2-40B4-BE49-F238E27FC236}">
                  <a16:creationId xmlns:a16="http://schemas.microsoft.com/office/drawing/2014/main" id="{3F0707E2-2756-0A4A-9DEE-0A86E23AFBB1}"/>
                </a:ext>
              </a:extLst>
            </p:cNvPr>
            <p:cNvSpPr>
              <a:spLocks noChangeShapeType="1"/>
            </p:cNvSpPr>
            <p:nvPr/>
          </p:nvSpPr>
          <p:spPr bwMode="auto">
            <a:xfrm>
              <a:off x="310" y="165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5" name="Line 1126">
              <a:extLst>
                <a:ext uri="{FF2B5EF4-FFF2-40B4-BE49-F238E27FC236}">
                  <a16:creationId xmlns:a16="http://schemas.microsoft.com/office/drawing/2014/main" id="{FA780CEF-A947-5843-B891-5CA8F503E1C3}"/>
                </a:ext>
              </a:extLst>
            </p:cNvPr>
            <p:cNvSpPr>
              <a:spLocks noChangeShapeType="1"/>
            </p:cNvSpPr>
            <p:nvPr/>
          </p:nvSpPr>
          <p:spPr bwMode="auto">
            <a:xfrm>
              <a:off x="328" y="1276"/>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grpSp>
      <p:sp>
        <p:nvSpPr>
          <p:cNvPr id="4" name="TextBox 3">
            <a:extLst>
              <a:ext uri="{FF2B5EF4-FFF2-40B4-BE49-F238E27FC236}">
                <a16:creationId xmlns:a16="http://schemas.microsoft.com/office/drawing/2014/main" id="{F02A8886-305A-AA43-9B37-35CF02E2DC04}"/>
              </a:ext>
            </a:extLst>
          </p:cNvPr>
          <p:cNvSpPr txBox="1"/>
          <p:nvPr/>
        </p:nvSpPr>
        <p:spPr>
          <a:xfrm>
            <a:off x="4254474" y="2725133"/>
            <a:ext cx="2071715" cy="1569660"/>
          </a:xfrm>
          <a:prstGeom prst="rect">
            <a:avLst/>
          </a:prstGeom>
          <a:noFill/>
        </p:spPr>
        <p:txBody>
          <a:bodyPr wrap="square" rtlCol="0">
            <a:spAutoFit/>
          </a:bodyPr>
          <a:lstStyle/>
          <a:p>
            <a:r>
              <a:rPr lang="en-LK" sz="2400" dirty="0">
                <a:solidFill>
                  <a:srgbClr val="FFFF00"/>
                </a:solidFill>
              </a:rPr>
              <a:t>Number of field level camps per month</a:t>
            </a:r>
          </a:p>
        </p:txBody>
      </p:sp>
      <p:sp>
        <p:nvSpPr>
          <p:cNvPr id="29" name="TextBox 28">
            <a:extLst>
              <a:ext uri="{FF2B5EF4-FFF2-40B4-BE49-F238E27FC236}">
                <a16:creationId xmlns:a16="http://schemas.microsoft.com/office/drawing/2014/main" id="{BF78ACD2-896B-5744-A0B0-2D5F2B8A0BEA}"/>
              </a:ext>
            </a:extLst>
          </p:cNvPr>
          <p:cNvSpPr txBox="1"/>
          <p:nvPr/>
        </p:nvSpPr>
        <p:spPr>
          <a:xfrm>
            <a:off x="4254474" y="4371345"/>
            <a:ext cx="2109784" cy="1938992"/>
          </a:xfrm>
          <a:prstGeom prst="rect">
            <a:avLst/>
          </a:prstGeom>
          <a:noFill/>
        </p:spPr>
        <p:txBody>
          <a:bodyPr wrap="square" rtlCol="0">
            <a:spAutoFit/>
          </a:bodyPr>
          <a:lstStyle/>
          <a:p>
            <a:r>
              <a:rPr lang="en-LK" sz="2400" dirty="0">
                <a:solidFill>
                  <a:srgbClr val="FFFF00"/>
                </a:solidFill>
              </a:rPr>
              <a:t>Increase in usage of protective care by population</a:t>
            </a:r>
          </a:p>
        </p:txBody>
      </p:sp>
      <p:sp>
        <p:nvSpPr>
          <p:cNvPr id="30" name="TextBox 29">
            <a:extLst>
              <a:ext uri="{FF2B5EF4-FFF2-40B4-BE49-F238E27FC236}">
                <a16:creationId xmlns:a16="http://schemas.microsoft.com/office/drawing/2014/main" id="{3D20F542-76C3-144F-BD47-A80001A71843}"/>
              </a:ext>
            </a:extLst>
          </p:cNvPr>
          <p:cNvSpPr txBox="1"/>
          <p:nvPr/>
        </p:nvSpPr>
        <p:spPr>
          <a:xfrm>
            <a:off x="6203910" y="2727373"/>
            <a:ext cx="2071715" cy="1200329"/>
          </a:xfrm>
          <a:prstGeom prst="rect">
            <a:avLst/>
          </a:prstGeom>
          <a:noFill/>
        </p:spPr>
        <p:txBody>
          <a:bodyPr wrap="square" rtlCol="0">
            <a:spAutoFit/>
          </a:bodyPr>
          <a:lstStyle/>
          <a:p>
            <a:r>
              <a:rPr lang="en-LK" sz="2400" dirty="0">
                <a:solidFill>
                  <a:srgbClr val="FFFF00"/>
                </a:solidFill>
              </a:rPr>
              <a:t>16 field level camps per month</a:t>
            </a:r>
          </a:p>
        </p:txBody>
      </p:sp>
      <p:sp>
        <p:nvSpPr>
          <p:cNvPr id="31" name="TextBox 30">
            <a:extLst>
              <a:ext uri="{FF2B5EF4-FFF2-40B4-BE49-F238E27FC236}">
                <a16:creationId xmlns:a16="http://schemas.microsoft.com/office/drawing/2014/main" id="{EC9D9FCB-9439-1A43-AA6B-D17E3EA19564}"/>
              </a:ext>
            </a:extLst>
          </p:cNvPr>
          <p:cNvSpPr txBox="1"/>
          <p:nvPr/>
        </p:nvSpPr>
        <p:spPr>
          <a:xfrm>
            <a:off x="6326189" y="4465039"/>
            <a:ext cx="2071715" cy="1569660"/>
          </a:xfrm>
          <a:prstGeom prst="rect">
            <a:avLst/>
          </a:prstGeom>
          <a:noFill/>
        </p:spPr>
        <p:txBody>
          <a:bodyPr wrap="square" rtlCol="0">
            <a:spAutoFit/>
          </a:bodyPr>
          <a:lstStyle/>
          <a:p>
            <a:r>
              <a:rPr lang="en-LK" sz="2400" dirty="0">
                <a:solidFill>
                  <a:srgbClr val="FFFF00"/>
                </a:solidFill>
              </a:rPr>
              <a:t>Percentage usage is 62% amongst population</a:t>
            </a:r>
          </a:p>
        </p:txBody>
      </p:sp>
    </p:spTree>
    <p:extLst>
      <p:ext uri="{BB962C8B-B14F-4D97-AF65-F5344CB8AC3E}">
        <p14:creationId xmlns:p14="http://schemas.microsoft.com/office/powerpoint/2010/main" val="31196930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CBEE6BA-AA35-5441-BA11-D143D2DD5C5C}"/>
              </a:ext>
            </a:extLst>
          </p:cNvPr>
          <p:cNvSpPr>
            <a:spLocks noGrp="1" noChangeArrowheads="1"/>
          </p:cNvSpPr>
          <p:nvPr>
            <p:ph type="ctrTitle"/>
          </p:nvPr>
        </p:nvSpPr>
        <p:spPr>
          <a:xfrm>
            <a:off x="430135" y="521062"/>
            <a:ext cx="11077731" cy="1143000"/>
          </a:xfrm>
        </p:spPr>
        <p:txBody>
          <a:bodyPr>
            <a:noAutofit/>
          </a:bodyPr>
          <a:lstStyle/>
          <a:p>
            <a:pPr eaLnBrk="1" hangingPunct="1"/>
            <a:r>
              <a:rPr lang="en-US" altLang="en-LK" sz="4400" dirty="0"/>
              <a:t>Step 5: Planning for Improvement:</a:t>
            </a:r>
            <a:r>
              <a:rPr lang="en-US" altLang="en-LK" sz="4400" dirty="0">
                <a:cs typeface="Microsoft Sans Serif" panose="020B0604020202020204" pitchFamily="34" charset="0"/>
              </a:rPr>
              <a:t> Selecting Realistic Targets</a:t>
            </a:r>
            <a:endParaRPr lang="en-US" altLang="en-LK" sz="4400" dirty="0"/>
          </a:p>
        </p:txBody>
      </p:sp>
      <p:grpSp>
        <p:nvGrpSpPr>
          <p:cNvPr id="2" name="Group 47">
            <a:extLst>
              <a:ext uri="{FF2B5EF4-FFF2-40B4-BE49-F238E27FC236}">
                <a16:creationId xmlns:a16="http://schemas.microsoft.com/office/drawing/2014/main" id="{7728AE6E-A9EC-214C-BCE4-A408C572FF0F}"/>
              </a:ext>
            </a:extLst>
          </p:cNvPr>
          <p:cNvGrpSpPr>
            <a:grpSpLocks/>
          </p:cNvGrpSpPr>
          <p:nvPr/>
        </p:nvGrpSpPr>
        <p:grpSpPr bwMode="auto">
          <a:xfrm>
            <a:off x="935585" y="1858168"/>
            <a:ext cx="10572281" cy="4317780"/>
            <a:chOff x="262" y="2282"/>
            <a:chExt cx="5331" cy="1979"/>
          </a:xfrm>
        </p:grpSpPr>
        <p:sp>
          <p:nvSpPr>
            <p:cNvPr id="79876" name="Rectangle 4">
              <a:extLst>
                <a:ext uri="{FF2B5EF4-FFF2-40B4-BE49-F238E27FC236}">
                  <a16:creationId xmlns:a16="http://schemas.microsoft.com/office/drawing/2014/main" id="{CD3BFE93-DA10-E244-AC45-B2D75A96AAD8}"/>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50181" name="Rectangle 5">
              <a:extLst>
                <a:ext uri="{FF2B5EF4-FFF2-40B4-BE49-F238E27FC236}">
                  <a16:creationId xmlns:a16="http://schemas.microsoft.com/office/drawing/2014/main" id="{87F9A4A2-0BEA-6944-9B97-C5DA208A64F8}"/>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182" name="Text Box 6">
              <a:extLst>
                <a:ext uri="{FF2B5EF4-FFF2-40B4-BE49-F238E27FC236}">
                  <a16:creationId xmlns:a16="http://schemas.microsoft.com/office/drawing/2014/main" id="{3167F02A-A9C3-7B41-8D61-5B9C6C9362E2}"/>
                </a:ext>
              </a:extLst>
            </p:cNvPr>
            <p:cNvSpPr txBox="1">
              <a:spLocks noChangeArrowheads="1"/>
            </p:cNvSpPr>
            <p:nvPr/>
          </p:nvSpPr>
          <p:spPr bwMode="auto">
            <a:xfrm>
              <a:off x="2161" y="2282"/>
              <a:ext cx="1083"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Planning for Improvement :</a:t>
              </a:r>
            </a:p>
            <a:p>
              <a:pPr algn="ctr"/>
              <a:r>
                <a:rPr lang="en-US" altLang="en-LK" sz="1600" i="0">
                  <a:solidFill>
                    <a:srgbClr val="000000"/>
                  </a:solidFill>
                </a:rPr>
                <a:t> Selecting Realistic Targets</a:t>
              </a:r>
            </a:p>
          </p:txBody>
        </p:sp>
        <p:sp>
          <p:nvSpPr>
            <p:cNvPr id="50183" name="Line 7">
              <a:extLst>
                <a:ext uri="{FF2B5EF4-FFF2-40B4-BE49-F238E27FC236}">
                  <a16:creationId xmlns:a16="http://schemas.microsoft.com/office/drawing/2014/main" id="{36A795A3-BBA9-744C-8855-09F77D66CE33}"/>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184" name="Oval 8">
              <a:extLst>
                <a:ext uri="{FF2B5EF4-FFF2-40B4-BE49-F238E27FC236}">
                  <a16:creationId xmlns:a16="http://schemas.microsoft.com/office/drawing/2014/main" id="{5B15D7F2-4C93-864D-AC34-855859BE44D3}"/>
                </a:ext>
              </a:extLst>
            </p:cNvPr>
            <p:cNvSpPr>
              <a:spLocks noChangeAspect="1" noChangeArrowheads="1"/>
            </p:cNvSpPr>
            <p:nvPr/>
          </p:nvSpPr>
          <p:spPr bwMode="auto">
            <a:xfrm>
              <a:off x="2547" y="3084"/>
              <a:ext cx="324"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185" name="Text Box 9">
              <a:extLst>
                <a:ext uri="{FF2B5EF4-FFF2-40B4-BE49-F238E27FC236}">
                  <a16:creationId xmlns:a16="http://schemas.microsoft.com/office/drawing/2014/main" id="{00B9DAD0-CB7E-EA4B-9A60-CEE2241E714C}"/>
                </a:ext>
              </a:extLst>
            </p:cNvPr>
            <p:cNvSpPr txBox="1">
              <a:spLocks noChangeAspect="1" noChangeArrowheads="1"/>
            </p:cNvSpPr>
            <p:nvPr/>
          </p:nvSpPr>
          <p:spPr bwMode="auto">
            <a:xfrm>
              <a:off x="2524" y="310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5</a:t>
              </a:r>
            </a:p>
          </p:txBody>
        </p:sp>
        <p:sp>
          <p:nvSpPr>
            <p:cNvPr id="50186" name="Line 10">
              <a:extLst>
                <a:ext uri="{FF2B5EF4-FFF2-40B4-BE49-F238E27FC236}">
                  <a16:creationId xmlns:a16="http://schemas.microsoft.com/office/drawing/2014/main" id="{0E48CAFF-1920-9348-9128-83E43075B36F}"/>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187" name="Oval 11">
              <a:extLst>
                <a:ext uri="{FF2B5EF4-FFF2-40B4-BE49-F238E27FC236}">
                  <a16:creationId xmlns:a16="http://schemas.microsoft.com/office/drawing/2014/main" id="{34F79BEA-CA84-EE41-8386-4244FAEF6813}"/>
                </a:ext>
              </a:extLst>
            </p:cNvPr>
            <p:cNvSpPr>
              <a:spLocks noChangeAspect="1" noChangeArrowheads="1"/>
            </p:cNvSpPr>
            <p:nvPr/>
          </p:nvSpPr>
          <p:spPr bwMode="auto">
            <a:xfrm>
              <a:off x="541" y="3084"/>
              <a:ext cx="323" cy="310"/>
            </a:xfrm>
            <a:prstGeom prst="ellipse">
              <a:avLst/>
            </a:prstGeom>
            <a:solidFill>
              <a:srgbClr val="CC0000"/>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188" name="Text Box 12">
              <a:extLst>
                <a:ext uri="{FF2B5EF4-FFF2-40B4-BE49-F238E27FC236}">
                  <a16:creationId xmlns:a16="http://schemas.microsoft.com/office/drawing/2014/main" id="{A424DE8E-D8CB-FC45-9DB4-CDEFDC16AED0}"/>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50189" name="Text Box 13">
              <a:extLst>
                <a:ext uri="{FF2B5EF4-FFF2-40B4-BE49-F238E27FC236}">
                  <a16:creationId xmlns:a16="http://schemas.microsoft.com/office/drawing/2014/main" id="{67BCDD9A-45C3-C146-842C-ECEFD3065423}"/>
                </a:ext>
              </a:extLst>
            </p:cNvPr>
            <p:cNvSpPr txBox="1">
              <a:spLocks noChangeAspect="1" noChangeArrowheads="1"/>
            </p:cNvSpPr>
            <p:nvPr/>
          </p:nvSpPr>
          <p:spPr bwMode="auto">
            <a:xfrm>
              <a:off x="315" y="2514"/>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50190" name="Line 14">
              <a:extLst>
                <a:ext uri="{FF2B5EF4-FFF2-40B4-BE49-F238E27FC236}">
                  <a16:creationId xmlns:a16="http://schemas.microsoft.com/office/drawing/2014/main" id="{31D3AE56-B9FE-724F-831F-A558C74A2E67}"/>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191" name="Oval 15">
              <a:extLst>
                <a:ext uri="{FF2B5EF4-FFF2-40B4-BE49-F238E27FC236}">
                  <a16:creationId xmlns:a16="http://schemas.microsoft.com/office/drawing/2014/main" id="{AF31BB33-A717-AA4C-82B7-67FD7A423C71}"/>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192" name="Text Box 16">
              <a:extLst>
                <a:ext uri="{FF2B5EF4-FFF2-40B4-BE49-F238E27FC236}">
                  <a16:creationId xmlns:a16="http://schemas.microsoft.com/office/drawing/2014/main" id="{B0EE43A7-598C-7D45-8B97-E1E1BF124A5F}"/>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50193" name="Text Box 17">
              <a:extLst>
                <a:ext uri="{FF2B5EF4-FFF2-40B4-BE49-F238E27FC236}">
                  <a16:creationId xmlns:a16="http://schemas.microsoft.com/office/drawing/2014/main" id="{AA32F1F5-5E04-0A4E-BF7E-7842E2AD2002}"/>
                </a:ext>
              </a:extLst>
            </p:cNvPr>
            <p:cNvSpPr txBox="1">
              <a:spLocks noChangeAspect="1" noChangeArrowheads="1"/>
            </p:cNvSpPr>
            <p:nvPr/>
          </p:nvSpPr>
          <p:spPr bwMode="auto">
            <a:xfrm>
              <a:off x="1201" y="2380"/>
              <a:ext cx="953"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50194" name="Line 18">
              <a:extLst>
                <a:ext uri="{FF2B5EF4-FFF2-40B4-BE49-F238E27FC236}">
                  <a16:creationId xmlns:a16="http://schemas.microsoft.com/office/drawing/2014/main" id="{9C3C3A74-8858-D747-9358-0AFE16DBA0AA}"/>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195" name="Oval 19">
              <a:extLst>
                <a:ext uri="{FF2B5EF4-FFF2-40B4-BE49-F238E27FC236}">
                  <a16:creationId xmlns:a16="http://schemas.microsoft.com/office/drawing/2014/main" id="{16ED1A92-04A3-D44D-8FA2-A2E9A5E20D68}"/>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196" name="Text Box 20">
              <a:extLst>
                <a:ext uri="{FF2B5EF4-FFF2-40B4-BE49-F238E27FC236}">
                  <a16:creationId xmlns:a16="http://schemas.microsoft.com/office/drawing/2014/main" id="{90F7DE0F-592F-E948-A0EE-B5E9EB2D0547}"/>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50197" name="Text Box 21">
              <a:extLst>
                <a:ext uri="{FF2B5EF4-FFF2-40B4-BE49-F238E27FC236}">
                  <a16:creationId xmlns:a16="http://schemas.microsoft.com/office/drawing/2014/main" id="{5C5DA24A-7F1D-8140-A8B8-A36A832E3052}"/>
                </a:ext>
              </a:extLst>
            </p:cNvPr>
            <p:cNvSpPr txBox="1">
              <a:spLocks noChangeAspect="1" noChangeArrowheads="1"/>
            </p:cNvSpPr>
            <p:nvPr/>
          </p:nvSpPr>
          <p:spPr bwMode="auto">
            <a:xfrm>
              <a:off x="3306" y="2456"/>
              <a:ext cx="83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50198" name="Line 22">
              <a:extLst>
                <a:ext uri="{FF2B5EF4-FFF2-40B4-BE49-F238E27FC236}">
                  <a16:creationId xmlns:a16="http://schemas.microsoft.com/office/drawing/2014/main" id="{3EA9FF1F-4056-E84E-AC79-56DB5B6C47E0}"/>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199" name="Oval 23">
              <a:extLst>
                <a:ext uri="{FF2B5EF4-FFF2-40B4-BE49-F238E27FC236}">
                  <a16:creationId xmlns:a16="http://schemas.microsoft.com/office/drawing/2014/main" id="{2F25C52A-D93A-9B40-867C-C9BF6A48B5EB}"/>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200" name="Text Box 24">
              <a:extLst>
                <a:ext uri="{FF2B5EF4-FFF2-40B4-BE49-F238E27FC236}">
                  <a16:creationId xmlns:a16="http://schemas.microsoft.com/office/drawing/2014/main" id="{189D72DD-26EE-A840-86A2-3AE7A7E0B4C4}"/>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50201" name="Text Box 25">
              <a:extLst>
                <a:ext uri="{FF2B5EF4-FFF2-40B4-BE49-F238E27FC236}">
                  <a16:creationId xmlns:a16="http://schemas.microsoft.com/office/drawing/2014/main" id="{5E16088C-6F2E-9B4E-B795-529938742E08}"/>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50202" name="Line 26">
              <a:extLst>
                <a:ext uri="{FF2B5EF4-FFF2-40B4-BE49-F238E27FC236}">
                  <a16:creationId xmlns:a16="http://schemas.microsoft.com/office/drawing/2014/main" id="{BA2DC32C-05D0-5445-A38D-AD0A9BBC6D28}"/>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203" name="Oval 27">
              <a:extLst>
                <a:ext uri="{FF2B5EF4-FFF2-40B4-BE49-F238E27FC236}">
                  <a16:creationId xmlns:a16="http://schemas.microsoft.com/office/drawing/2014/main" id="{CC62EE8C-8F04-2541-B511-659241892D0D}"/>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204" name="Text Box 28">
              <a:extLst>
                <a:ext uri="{FF2B5EF4-FFF2-40B4-BE49-F238E27FC236}">
                  <a16:creationId xmlns:a16="http://schemas.microsoft.com/office/drawing/2014/main" id="{DCDF003E-EEED-144F-91E9-8AB6D8C9CBAC}"/>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50205" name="Text Box 29">
              <a:extLst>
                <a:ext uri="{FF2B5EF4-FFF2-40B4-BE49-F238E27FC236}">
                  <a16:creationId xmlns:a16="http://schemas.microsoft.com/office/drawing/2014/main" id="{D7BBA4F0-B8F5-BC40-93A9-900E18944C7C}"/>
                </a:ext>
              </a:extLst>
            </p:cNvPr>
            <p:cNvSpPr txBox="1">
              <a:spLocks noChangeAspect="1" noChangeArrowheads="1"/>
            </p:cNvSpPr>
            <p:nvPr/>
          </p:nvSpPr>
          <p:spPr bwMode="auto">
            <a:xfrm>
              <a:off x="640" y="3603"/>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outcomes to </a:t>
              </a:r>
            </a:p>
            <a:p>
              <a:pPr algn="ctr"/>
              <a:r>
                <a:rPr lang="en-US" altLang="en-LK" sz="1200" i="0">
                  <a:solidFill>
                    <a:srgbClr val="000000"/>
                  </a:solidFill>
                </a:rPr>
                <a:t>monitor  and evaluate</a:t>
              </a:r>
            </a:p>
          </p:txBody>
        </p:sp>
        <p:sp>
          <p:nvSpPr>
            <p:cNvPr id="50206" name="Line 30">
              <a:extLst>
                <a:ext uri="{FF2B5EF4-FFF2-40B4-BE49-F238E27FC236}">
                  <a16:creationId xmlns:a16="http://schemas.microsoft.com/office/drawing/2014/main" id="{9D4D5AD0-40DF-224E-8465-FBB227CC75E5}"/>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207" name="Oval 31">
              <a:extLst>
                <a:ext uri="{FF2B5EF4-FFF2-40B4-BE49-F238E27FC236}">
                  <a16:creationId xmlns:a16="http://schemas.microsoft.com/office/drawing/2014/main" id="{E2F12A34-0A50-8E4D-81E0-A72224927696}"/>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208" name="Text Box 32">
              <a:extLst>
                <a:ext uri="{FF2B5EF4-FFF2-40B4-BE49-F238E27FC236}">
                  <a16:creationId xmlns:a16="http://schemas.microsoft.com/office/drawing/2014/main" id="{BAB9964D-BD70-6749-AAA0-3A30281ECCA0}"/>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50209" name="Text Box 33">
              <a:extLst>
                <a:ext uri="{FF2B5EF4-FFF2-40B4-BE49-F238E27FC236}">
                  <a16:creationId xmlns:a16="http://schemas.microsoft.com/office/drawing/2014/main" id="{CA4282A3-252F-F545-AF3D-8FD19833BD96}"/>
                </a:ext>
              </a:extLst>
            </p:cNvPr>
            <p:cNvSpPr txBox="1">
              <a:spLocks noChangeAspect="1" noChangeArrowheads="1"/>
            </p:cNvSpPr>
            <p:nvPr/>
          </p:nvSpPr>
          <p:spPr bwMode="auto">
            <a:xfrm>
              <a:off x="1545" y="3586"/>
              <a:ext cx="1215"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p>
            <a:p>
              <a:pPr algn="ct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50210" name="Line 34">
              <a:extLst>
                <a:ext uri="{FF2B5EF4-FFF2-40B4-BE49-F238E27FC236}">
                  <a16:creationId xmlns:a16="http://schemas.microsoft.com/office/drawing/2014/main" id="{B0798806-0BEB-B647-80BC-23908A892F15}"/>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211" name="Oval 35">
              <a:extLst>
                <a:ext uri="{FF2B5EF4-FFF2-40B4-BE49-F238E27FC236}">
                  <a16:creationId xmlns:a16="http://schemas.microsoft.com/office/drawing/2014/main" id="{CD263669-2130-C54B-AE2A-EC396C8F1EB1}"/>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212" name="Text Box 36">
              <a:extLst>
                <a:ext uri="{FF2B5EF4-FFF2-40B4-BE49-F238E27FC236}">
                  <a16:creationId xmlns:a16="http://schemas.microsoft.com/office/drawing/2014/main" id="{532DC9F7-2266-9F42-9B47-86EBE0B0B60D}"/>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50213" name="Text Box 37">
              <a:extLst>
                <a:ext uri="{FF2B5EF4-FFF2-40B4-BE49-F238E27FC236}">
                  <a16:creationId xmlns:a16="http://schemas.microsoft.com/office/drawing/2014/main" id="{C85AD000-C9D9-984F-A929-B1546EF709D5}"/>
                </a:ext>
              </a:extLst>
            </p:cNvPr>
            <p:cNvSpPr txBox="1">
              <a:spLocks noChangeAspect="1" noChangeArrowheads="1"/>
            </p:cNvSpPr>
            <p:nvPr/>
          </p:nvSpPr>
          <p:spPr bwMode="auto">
            <a:xfrm>
              <a:off x="2800" y="3574"/>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br>
                <a:rPr lang="en-US" altLang="en-LK" sz="1200" i="0">
                  <a:solidFill>
                    <a:srgbClr val="000000"/>
                  </a:solidFill>
                </a:rPr>
              </a:br>
              <a:r>
                <a:rPr lang="en-US" altLang="en-LK" sz="1200" i="0">
                  <a:solidFill>
                    <a:srgbClr val="000000"/>
                  </a:solidFill>
                </a:rPr>
                <a:t>for results</a:t>
              </a:r>
            </a:p>
          </p:txBody>
        </p:sp>
        <p:sp>
          <p:nvSpPr>
            <p:cNvPr id="50214" name="Line 38">
              <a:extLst>
                <a:ext uri="{FF2B5EF4-FFF2-40B4-BE49-F238E27FC236}">
                  <a16:creationId xmlns:a16="http://schemas.microsoft.com/office/drawing/2014/main" id="{48BB70BB-CFBD-914E-A787-FD8D3A43CA5C}"/>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50215" name="Group 39">
              <a:extLst>
                <a:ext uri="{FF2B5EF4-FFF2-40B4-BE49-F238E27FC236}">
                  <a16:creationId xmlns:a16="http://schemas.microsoft.com/office/drawing/2014/main" id="{705A23DD-67FD-594E-8C83-9C6628829BDC}"/>
                </a:ext>
              </a:extLst>
            </p:cNvPr>
            <p:cNvGrpSpPr>
              <a:grpSpLocks noChangeAspect="1"/>
            </p:cNvGrpSpPr>
            <p:nvPr/>
          </p:nvGrpSpPr>
          <p:grpSpPr bwMode="auto">
            <a:xfrm>
              <a:off x="4012" y="3076"/>
              <a:ext cx="375" cy="310"/>
              <a:chOff x="4255" y="1940"/>
              <a:chExt cx="348" cy="300"/>
            </a:xfrm>
          </p:grpSpPr>
          <p:sp>
            <p:nvSpPr>
              <p:cNvPr id="50221" name="Oval 40">
                <a:extLst>
                  <a:ext uri="{FF2B5EF4-FFF2-40B4-BE49-F238E27FC236}">
                    <a16:creationId xmlns:a16="http://schemas.microsoft.com/office/drawing/2014/main" id="{E2DD1FE9-F5BE-1B48-BEEE-81568F69C133}"/>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222" name="Text Box 41">
                <a:extLst>
                  <a:ext uri="{FF2B5EF4-FFF2-40B4-BE49-F238E27FC236}">
                    <a16:creationId xmlns:a16="http://schemas.microsoft.com/office/drawing/2014/main" id="{62924005-40F0-4448-91B0-25A713B54811}"/>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50216" name="Text Box 42">
              <a:extLst>
                <a:ext uri="{FF2B5EF4-FFF2-40B4-BE49-F238E27FC236}">
                  <a16:creationId xmlns:a16="http://schemas.microsoft.com/office/drawing/2014/main" id="{272A8213-A238-F84B-BD70-3C6B91467FBF}"/>
                </a:ext>
              </a:extLst>
            </p:cNvPr>
            <p:cNvSpPr txBox="1">
              <a:spLocks noChangeAspect="1" noChangeArrowheads="1"/>
            </p:cNvSpPr>
            <p:nvPr/>
          </p:nvSpPr>
          <p:spPr bwMode="auto">
            <a:xfrm>
              <a:off x="3784" y="3590"/>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50217" name="Line 43">
              <a:extLst>
                <a:ext uri="{FF2B5EF4-FFF2-40B4-BE49-F238E27FC236}">
                  <a16:creationId xmlns:a16="http://schemas.microsoft.com/office/drawing/2014/main" id="{BD6652AF-D305-2949-A0E5-4283EF64C144}"/>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0218" name="Text Box 44">
              <a:extLst>
                <a:ext uri="{FF2B5EF4-FFF2-40B4-BE49-F238E27FC236}">
                  <a16:creationId xmlns:a16="http://schemas.microsoft.com/office/drawing/2014/main" id="{EFE2DC25-61CF-5F45-B626-3D2AD8905DCC}"/>
                </a:ext>
              </a:extLst>
            </p:cNvPr>
            <p:cNvSpPr txBox="1">
              <a:spLocks noChangeAspect="1" noChangeArrowheads="1"/>
            </p:cNvSpPr>
            <p:nvPr/>
          </p:nvSpPr>
          <p:spPr bwMode="auto">
            <a:xfrm>
              <a:off x="4616" y="3576"/>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50219" name="Oval 45">
              <a:extLst>
                <a:ext uri="{FF2B5EF4-FFF2-40B4-BE49-F238E27FC236}">
                  <a16:creationId xmlns:a16="http://schemas.microsoft.com/office/drawing/2014/main" id="{5A952D07-7AF0-D148-8365-0F6D57F71C19}"/>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0220" name="Text Box 46">
              <a:extLst>
                <a:ext uri="{FF2B5EF4-FFF2-40B4-BE49-F238E27FC236}">
                  <a16:creationId xmlns:a16="http://schemas.microsoft.com/office/drawing/2014/main" id="{58EBDFC9-F2CB-284F-BAA1-0BE9FB04D7A2}"/>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70CA14-DC2E-E143-B0EE-128CE0C1261F}"/>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7399045E-DC4C-3E4C-BE17-69B7E177782C}" type="slidenum">
              <a:rPr lang="en-US" altLang="en-LK" sz="1600" i="0">
                <a:solidFill>
                  <a:schemeClr val="bg1"/>
                </a:solidFill>
              </a:rPr>
              <a:pPr eaLnBrk="1" hangingPunct="1"/>
              <a:t>24</a:t>
            </a:fld>
            <a:endParaRPr lang="en-US" altLang="en-LK" sz="1600" i="0">
              <a:solidFill>
                <a:schemeClr val="bg1"/>
              </a:solidFill>
            </a:endParaRPr>
          </a:p>
        </p:txBody>
      </p:sp>
      <p:sp>
        <p:nvSpPr>
          <p:cNvPr id="52228" name="Rectangle 2">
            <a:extLst>
              <a:ext uri="{FF2B5EF4-FFF2-40B4-BE49-F238E27FC236}">
                <a16:creationId xmlns:a16="http://schemas.microsoft.com/office/drawing/2014/main" id="{9B838FA6-5036-604A-A309-DF76345DA47B}"/>
              </a:ext>
            </a:extLst>
          </p:cNvPr>
          <p:cNvSpPr>
            <a:spLocks noGrp="1" noChangeArrowheads="1"/>
          </p:cNvSpPr>
          <p:nvPr>
            <p:ph type="title"/>
          </p:nvPr>
        </p:nvSpPr>
        <p:spPr/>
        <p:txBody>
          <a:bodyPr/>
          <a:lstStyle/>
          <a:p>
            <a:pPr eaLnBrk="1" hangingPunct="1"/>
            <a:r>
              <a:rPr lang="en-US" altLang="en-LK" sz="3600" dirty="0"/>
              <a:t>Identifying Expected or Desired Level of Improvement Requires Targets</a:t>
            </a:r>
          </a:p>
        </p:txBody>
      </p:sp>
      <p:sp>
        <p:nvSpPr>
          <p:cNvPr id="52245" name="TextBox 7">
            <a:extLst>
              <a:ext uri="{FF2B5EF4-FFF2-40B4-BE49-F238E27FC236}">
                <a16:creationId xmlns:a16="http://schemas.microsoft.com/office/drawing/2014/main" id="{BA163B53-1172-4E4F-B91E-E4C3EA0C37A4}"/>
              </a:ext>
            </a:extLst>
          </p:cNvPr>
          <p:cNvSpPr txBox="1">
            <a:spLocks noChangeArrowheads="1"/>
          </p:cNvSpPr>
          <p:nvPr/>
        </p:nvSpPr>
        <p:spPr bwMode="auto">
          <a:xfrm>
            <a:off x="4255417" y="2721737"/>
            <a:ext cx="2524797"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sz="2400" i="0" u="sng" dirty="0"/>
              <a:t>Desired Level of Improvement</a:t>
            </a:r>
          </a:p>
          <a:p>
            <a:pPr algn="ctr" eaLnBrk="1" hangingPunct="1">
              <a:spcBef>
                <a:spcPct val="50000"/>
              </a:spcBef>
            </a:pPr>
            <a:r>
              <a:rPr lang="en-US" altLang="en-LK" sz="2400" b="0" i="0" dirty="0">
                <a:latin typeface="Arial" panose="020B0604020202020204" pitchFamily="34" charset="0"/>
              </a:rPr>
              <a:t>Assumes a finite and expected level of inputs, activities, and outputs</a:t>
            </a:r>
            <a:endParaRPr lang="en-US" altLang="en-LK" sz="2400" i="0" dirty="0"/>
          </a:p>
        </p:txBody>
      </p:sp>
      <p:sp>
        <p:nvSpPr>
          <p:cNvPr id="52241" name="TextBox 11">
            <a:extLst>
              <a:ext uri="{FF2B5EF4-FFF2-40B4-BE49-F238E27FC236}">
                <a16:creationId xmlns:a16="http://schemas.microsoft.com/office/drawing/2014/main" id="{8832060F-E5A7-3B48-A841-82F702919820}"/>
              </a:ext>
            </a:extLst>
          </p:cNvPr>
          <p:cNvSpPr txBox="1">
            <a:spLocks noChangeArrowheads="1"/>
          </p:cNvSpPr>
          <p:nvPr/>
        </p:nvSpPr>
        <p:spPr bwMode="auto">
          <a:xfrm>
            <a:off x="1207522" y="3214340"/>
            <a:ext cx="16944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sz="2800" i="0" dirty="0"/>
              <a:t>Baseline Indicator Level</a:t>
            </a:r>
          </a:p>
        </p:txBody>
      </p:sp>
      <p:sp>
        <p:nvSpPr>
          <p:cNvPr id="52237" name="TextBox 14">
            <a:extLst>
              <a:ext uri="{FF2B5EF4-FFF2-40B4-BE49-F238E27FC236}">
                <a16:creationId xmlns:a16="http://schemas.microsoft.com/office/drawing/2014/main" id="{CB8B0514-B012-6D41-8756-69E1835C1F43}"/>
              </a:ext>
            </a:extLst>
          </p:cNvPr>
          <p:cNvSpPr txBox="1">
            <a:spLocks noChangeArrowheads="1"/>
          </p:cNvSpPr>
          <p:nvPr/>
        </p:nvSpPr>
        <p:spPr bwMode="auto">
          <a:xfrm>
            <a:off x="8068051" y="2506453"/>
            <a:ext cx="285079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sz="2800" i="0" dirty="0"/>
              <a:t>Target Performance</a:t>
            </a:r>
          </a:p>
          <a:p>
            <a:pPr algn="ctr" eaLnBrk="1" hangingPunct="1"/>
            <a:br>
              <a:rPr lang="en-US" altLang="en-LK" sz="2400" b="0" i="0" dirty="0">
                <a:latin typeface="Arial" panose="020B0604020202020204" pitchFamily="34" charset="0"/>
              </a:rPr>
            </a:br>
            <a:r>
              <a:rPr lang="en-US" altLang="en-LK" sz="2400" b="0" i="0" dirty="0">
                <a:latin typeface="Arial" panose="020B0604020202020204" pitchFamily="34" charset="0"/>
              </a:rPr>
              <a:t>Desired level of performance to be reached within a specific time </a:t>
            </a:r>
            <a:endParaRPr lang="en-US" altLang="en-LK" sz="2400" i="0" dirty="0"/>
          </a:p>
        </p:txBody>
      </p:sp>
      <p:sp>
        <p:nvSpPr>
          <p:cNvPr id="16" name="TextBox 15">
            <a:extLst>
              <a:ext uri="{FF2B5EF4-FFF2-40B4-BE49-F238E27FC236}">
                <a16:creationId xmlns:a16="http://schemas.microsoft.com/office/drawing/2014/main" id="{3F23FBD3-E17D-BE42-BA0B-8D258B65C68C}"/>
              </a:ext>
            </a:extLst>
          </p:cNvPr>
          <p:cNvSpPr txBox="1">
            <a:spLocks noChangeArrowheads="1"/>
          </p:cNvSpPr>
          <p:nvPr/>
        </p:nvSpPr>
        <p:spPr bwMode="auto">
          <a:xfrm>
            <a:off x="3176047" y="3341184"/>
            <a:ext cx="1187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sz="6000" i="0" dirty="0">
                <a:solidFill>
                  <a:srgbClr val="FFFF00"/>
                </a:solidFill>
              </a:rPr>
              <a:t>+</a:t>
            </a:r>
          </a:p>
        </p:txBody>
      </p:sp>
      <p:sp>
        <p:nvSpPr>
          <p:cNvPr id="17" name="TextBox 16">
            <a:extLst>
              <a:ext uri="{FF2B5EF4-FFF2-40B4-BE49-F238E27FC236}">
                <a16:creationId xmlns:a16="http://schemas.microsoft.com/office/drawing/2014/main" id="{56AE8BCA-D16D-F347-8009-B407C1AA40D8}"/>
              </a:ext>
            </a:extLst>
          </p:cNvPr>
          <p:cNvSpPr txBox="1">
            <a:spLocks noChangeArrowheads="1"/>
          </p:cNvSpPr>
          <p:nvPr/>
        </p:nvSpPr>
        <p:spPr bwMode="auto">
          <a:xfrm>
            <a:off x="6780214" y="3409950"/>
            <a:ext cx="11890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sz="6600" i="0" baseline="-250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21344892-C574-A747-B03D-405F251641B2}"/>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BBF64361-12A3-7347-8AE4-7FABE5151299}" type="slidenum">
              <a:rPr lang="en-US" altLang="en-LK" sz="1600" i="0">
                <a:solidFill>
                  <a:schemeClr val="bg1"/>
                </a:solidFill>
              </a:rPr>
              <a:pPr eaLnBrk="1" hangingPunct="1"/>
              <a:t>25</a:t>
            </a:fld>
            <a:endParaRPr lang="en-US" altLang="en-LK" sz="1600" i="0">
              <a:solidFill>
                <a:schemeClr val="bg1"/>
              </a:solidFill>
            </a:endParaRPr>
          </a:p>
        </p:txBody>
      </p:sp>
      <p:sp>
        <p:nvSpPr>
          <p:cNvPr id="36868" name="Rectangle 1026">
            <a:extLst>
              <a:ext uri="{FF2B5EF4-FFF2-40B4-BE49-F238E27FC236}">
                <a16:creationId xmlns:a16="http://schemas.microsoft.com/office/drawing/2014/main" id="{6ECF5EE9-0026-064E-9FEB-13C1297779DB}"/>
              </a:ext>
            </a:extLst>
          </p:cNvPr>
          <p:cNvSpPr>
            <a:spLocks noGrp="1" noChangeArrowheads="1"/>
          </p:cNvSpPr>
          <p:nvPr>
            <p:ph type="title"/>
          </p:nvPr>
        </p:nvSpPr>
        <p:spPr>
          <a:xfrm>
            <a:off x="1795463" y="568691"/>
            <a:ext cx="8940800" cy="1143000"/>
          </a:xfrm>
        </p:spPr>
        <p:txBody>
          <a:bodyPr>
            <a:normAutofit/>
          </a:bodyPr>
          <a:lstStyle/>
          <a:p>
            <a:pPr eaLnBrk="1" hangingPunct="1"/>
            <a:r>
              <a:rPr lang="en-US" altLang="en-LK" dirty="0"/>
              <a:t>Developing Outcomes</a:t>
            </a:r>
            <a:endParaRPr lang="en-US" altLang="en-LK" sz="3600" dirty="0"/>
          </a:p>
        </p:txBody>
      </p:sp>
      <p:grpSp>
        <p:nvGrpSpPr>
          <p:cNvPr id="2" name="Group 1119">
            <a:extLst>
              <a:ext uri="{FF2B5EF4-FFF2-40B4-BE49-F238E27FC236}">
                <a16:creationId xmlns:a16="http://schemas.microsoft.com/office/drawing/2014/main" id="{4A19BAC9-B6AA-AF47-9734-E85FA225BDFC}"/>
              </a:ext>
            </a:extLst>
          </p:cNvPr>
          <p:cNvGrpSpPr>
            <a:grpSpLocks/>
          </p:cNvGrpSpPr>
          <p:nvPr/>
        </p:nvGrpSpPr>
        <p:grpSpPr bwMode="auto">
          <a:xfrm>
            <a:off x="1795463" y="2774950"/>
            <a:ext cx="2109787" cy="3473450"/>
            <a:chOff x="255" y="1644"/>
            <a:chExt cx="1329" cy="2188"/>
          </a:xfrm>
        </p:grpSpPr>
        <p:sp>
          <p:nvSpPr>
            <p:cNvPr id="36890" name="Rectangle 1036">
              <a:extLst>
                <a:ext uri="{FF2B5EF4-FFF2-40B4-BE49-F238E27FC236}">
                  <a16:creationId xmlns:a16="http://schemas.microsoft.com/office/drawing/2014/main" id="{FBBB034B-AE75-2E44-AADA-01A2BE7B7125}"/>
                </a:ext>
              </a:extLst>
            </p:cNvPr>
            <p:cNvSpPr>
              <a:spLocks noChangeArrowheads="1"/>
            </p:cNvSpPr>
            <p:nvPr/>
          </p:nvSpPr>
          <p:spPr bwMode="auto">
            <a:xfrm>
              <a:off x="255" y="2738"/>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2. </a:t>
              </a:r>
              <a:r>
                <a:rPr lang="en-US" altLang="en-LK" b="0" i="0" dirty="0">
                  <a:solidFill>
                    <a:srgbClr val="FFFF00"/>
                  </a:solidFill>
                </a:rPr>
                <a:t>Improved awareness of safety measures</a:t>
              </a:r>
              <a:endParaRPr lang="en-US" altLang="en-LK" sz="3200" b="0" i="0" dirty="0">
                <a:solidFill>
                  <a:srgbClr val="FFFF00"/>
                </a:solidFill>
              </a:endParaRPr>
            </a:p>
          </p:txBody>
        </p:sp>
        <p:sp>
          <p:nvSpPr>
            <p:cNvPr id="36891" name="Rectangle 1032">
              <a:extLst>
                <a:ext uri="{FF2B5EF4-FFF2-40B4-BE49-F238E27FC236}">
                  <a16:creationId xmlns:a16="http://schemas.microsoft.com/office/drawing/2014/main" id="{377751A6-E137-4743-A7D6-6C40987D8E58}"/>
                </a:ext>
              </a:extLst>
            </p:cNvPr>
            <p:cNvSpPr>
              <a:spLocks noChangeArrowheads="1"/>
            </p:cNvSpPr>
            <p:nvPr/>
          </p:nvSpPr>
          <p:spPr bwMode="auto">
            <a:xfrm>
              <a:off x="255" y="1644"/>
              <a:ext cx="132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solidFill>
                    <a:srgbClr val="FFFF00"/>
                  </a:solidFill>
                </a:rPr>
                <a:t>1. </a:t>
              </a:r>
              <a:r>
                <a:rPr lang="en-US" altLang="en-LK" b="0" i="0" dirty="0">
                  <a:solidFill>
                    <a:srgbClr val="FFFF00"/>
                  </a:solidFill>
                </a:rPr>
                <a:t>Improved coverage of HIV  programs</a:t>
              </a:r>
              <a:endParaRPr lang="en-US" altLang="en-LK" sz="2800" b="0" i="0" dirty="0">
                <a:solidFill>
                  <a:srgbClr val="FFFF00"/>
                </a:solidFill>
              </a:endParaRPr>
            </a:p>
          </p:txBody>
        </p:sp>
      </p:grpSp>
      <p:grpSp>
        <p:nvGrpSpPr>
          <p:cNvPr id="3" name="Group 1128">
            <a:extLst>
              <a:ext uri="{FF2B5EF4-FFF2-40B4-BE49-F238E27FC236}">
                <a16:creationId xmlns:a16="http://schemas.microsoft.com/office/drawing/2014/main" id="{F38F2C2D-A68B-2F4C-9F24-6DEFA85B7B50}"/>
              </a:ext>
            </a:extLst>
          </p:cNvPr>
          <p:cNvGrpSpPr>
            <a:grpSpLocks/>
          </p:cNvGrpSpPr>
          <p:nvPr/>
        </p:nvGrpSpPr>
        <p:grpSpPr bwMode="auto">
          <a:xfrm>
            <a:off x="1928813" y="2025650"/>
            <a:ext cx="8437562" cy="4129088"/>
            <a:chOff x="255" y="1276"/>
            <a:chExt cx="5315" cy="2601"/>
          </a:xfrm>
        </p:grpSpPr>
        <p:grpSp>
          <p:nvGrpSpPr>
            <p:cNvPr id="36871" name="Group 1121">
              <a:extLst>
                <a:ext uri="{FF2B5EF4-FFF2-40B4-BE49-F238E27FC236}">
                  <a16:creationId xmlns:a16="http://schemas.microsoft.com/office/drawing/2014/main" id="{DF014A78-532E-3747-A277-04077F04CDC2}"/>
                </a:ext>
              </a:extLst>
            </p:cNvPr>
            <p:cNvGrpSpPr>
              <a:grpSpLocks/>
            </p:cNvGrpSpPr>
            <p:nvPr/>
          </p:nvGrpSpPr>
          <p:grpSpPr bwMode="auto">
            <a:xfrm>
              <a:off x="255" y="1296"/>
              <a:ext cx="5315" cy="2536"/>
              <a:chOff x="255" y="1296"/>
              <a:chExt cx="5315" cy="2536"/>
            </a:xfrm>
          </p:grpSpPr>
          <p:sp>
            <p:nvSpPr>
              <p:cNvPr id="36876" name="Line 1040">
                <a:extLst>
                  <a:ext uri="{FF2B5EF4-FFF2-40B4-BE49-F238E27FC236}">
                    <a16:creationId xmlns:a16="http://schemas.microsoft.com/office/drawing/2014/main" id="{4DB31AF4-E0CB-674A-B772-FC120DED2E83}"/>
                  </a:ext>
                </a:extLst>
              </p:cNvPr>
              <p:cNvSpPr>
                <a:spLocks noChangeShapeType="1"/>
              </p:cNvSpPr>
              <p:nvPr/>
            </p:nvSpPr>
            <p:spPr bwMode="auto">
              <a:xfrm>
                <a:off x="255" y="1296"/>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77" name="Line 1041">
                <a:extLst>
                  <a:ext uri="{FF2B5EF4-FFF2-40B4-BE49-F238E27FC236}">
                    <a16:creationId xmlns:a16="http://schemas.microsoft.com/office/drawing/2014/main" id="{25F1A359-04E6-4840-A69E-306A5D6CCDF2}"/>
                  </a:ext>
                </a:extLst>
              </p:cNvPr>
              <p:cNvSpPr>
                <a:spLocks noChangeShapeType="1"/>
              </p:cNvSpPr>
              <p:nvPr/>
            </p:nvSpPr>
            <p:spPr bwMode="auto">
              <a:xfrm>
                <a:off x="255" y="1644"/>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grpSp>
            <p:nvGrpSpPr>
              <p:cNvPr id="36878" name="Group 1120">
                <a:extLst>
                  <a:ext uri="{FF2B5EF4-FFF2-40B4-BE49-F238E27FC236}">
                    <a16:creationId xmlns:a16="http://schemas.microsoft.com/office/drawing/2014/main" id="{DBCC8C0A-5B89-2B4A-9DF5-C57B01E44D5F}"/>
                  </a:ext>
                </a:extLst>
              </p:cNvPr>
              <p:cNvGrpSpPr>
                <a:grpSpLocks/>
              </p:cNvGrpSpPr>
              <p:nvPr/>
            </p:nvGrpSpPr>
            <p:grpSpPr bwMode="auto">
              <a:xfrm>
                <a:off x="255" y="1296"/>
                <a:ext cx="5315" cy="2536"/>
                <a:chOff x="255" y="1296"/>
                <a:chExt cx="5315" cy="2536"/>
              </a:xfrm>
            </p:grpSpPr>
            <p:sp>
              <p:nvSpPr>
                <p:cNvPr id="36879" name="Rectangle 1031">
                  <a:extLst>
                    <a:ext uri="{FF2B5EF4-FFF2-40B4-BE49-F238E27FC236}">
                      <a16:creationId xmlns:a16="http://schemas.microsoft.com/office/drawing/2014/main" id="{4956C182-1034-FA44-8E44-5EDDC03354A9}"/>
                    </a:ext>
                  </a:extLst>
                </p:cNvPr>
                <p:cNvSpPr>
                  <a:spLocks noChangeArrowheads="1"/>
                </p:cNvSpPr>
                <p:nvPr/>
              </p:nvSpPr>
              <p:spPr bwMode="auto">
                <a:xfrm>
                  <a:off x="4241"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Targets:</a:t>
                  </a:r>
                </a:p>
              </p:txBody>
            </p:sp>
            <p:sp>
              <p:nvSpPr>
                <p:cNvPr id="36880" name="Rectangle 1030">
                  <a:extLst>
                    <a:ext uri="{FF2B5EF4-FFF2-40B4-BE49-F238E27FC236}">
                      <a16:creationId xmlns:a16="http://schemas.microsoft.com/office/drawing/2014/main" id="{05BC707A-CAF2-874D-A00A-B6686FE58AC0}"/>
                    </a:ext>
                  </a:extLst>
                </p:cNvPr>
                <p:cNvSpPr>
                  <a:spLocks noChangeArrowheads="1"/>
                </p:cNvSpPr>
                <p:nvPr/>
              </p:nvSpPr>
              <p:spPr bwMode="auto">
                <a:xfrm>
                  <a:off x="2913" y="1296"/>
                  <a:ext cx="132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dirty="0"/>
                    <a:t>Baseline:</a:t>
                  </a:r>
                </a:p>
              </p:txBody>
            </p:sp>
            <p:sp>
              <p:nvSpPr>
                <p:cNvPr id="36881" name="Rectangle 1029">
                  <a:extLst>
                    <a:ext uri="{FF2B5EF4-FFF2-40B4-BE49-F238E27FC236}">
                      <a16:creationId xmlns:a16="http://schemas.microsoft.com/office/drawing/2014/main" id="{A0B0D294-AF46-C145-B447-9A757000F306}"/>
                    </a:ext>
                  </a:extLst>
                </p:cNvPr>
                <p:cNvSpPr>
                  <a:spLocks noChangeArrowheads="1"/>
                </p:cNvSpPr>
                <p:nvPr/>
              </p:nvSpPr>
              <p:spPr bwMode="auto">
                <a:xfrm>
                  <a:off x="1584"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Indicators:</a:t>
                  </a:r>
                </a:p>
              </p:txBody>
            </p:sp>
            <p:sp>
              <p:nvSpPr>
                <p:cNvPr id="36882" name="Rectangle 1028">
                  <a:extLst>
                    <a:ext uri="{FF2B5EF4-FFF2-40B4-BE49-F238E27FC236}">
                      <a16:creationId xmlns:a16="http://schemas.microsoft.com/office/drawing/2014/main" id="{E50FEF53-9218-8145-B0C3-7F3B6E91B53B}"/>
                    </a:ext>
                  </a:extLst>
                </p:cNvPr>
                <p:cNvSpPr>
                  <a:spLocks noChangeArrowheads="1"/>
                </p:cNvSpPr>
                <p:nvPr/>
              </p:nvSpPr>
              <p:spPr bwMode="auto">
                <a:xfrm>
                  <a:off x="255" y="1296"/>
                  <a:ext cx="132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t>Outcomes:</a:t>
                  </a:r>
                </a:p>
              </p:txBody>
            </p:sp>
            <p:sp>
              <p:nvSpPr>
                <p:cNvPr id="36883" name="Line 1042">
                  <a:extLst>
                    <a:ext uri="{FF2B5EF4-FFF2-40B4-BE49-F238E27FC236}">
                      <a16:creationId xmlns:a16="http://schemas.microsoft.com/office/drawing/2014/main" id="{16852812-BA82-0F41-90B8-2B769CAFFAF9}"/>
                    </a:ext>
                  </a:extLst>
                </p:cNvPr>
                <p:cNvSpPr>
                  <a:spLocks noChangeShapeType="1"/>
                </p:cNvSpPr>
                <p:nvPr/>
              </p:nvSpPr>
              <p:spPr bwMode="auto">
                <a:xfrm>
                  <a:off x="255" y="2738"/>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4" name="Line 1043">
                  <a:extLst>
                    <a:ext uri="{FF2B5EF4-FFF2-40B4-BE49-F238E27FC236}">
                      <a16:creationId xmlns:a16="http://schemas.microsoft.com/office/drawing/2014/main" id="{7711E89E-EDA7-9C48-ADE7-CC05F4A24F86}"/>
                    </a:ext>
                  </a:extLst>
                </p:cNvPr>
                <p:cNvSpPr>
                  <a:spLocks noChangeShapeType="1"/>
                </p:cNvSpPr>
                <p:nvPr/>
              </p:nvSpPr>
              <p:spPr bwMode="auto">
                <a:xfrm>
                  <a:off x="255" y="3832"/>
                  <a:ext cx="5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5" name="Line 1044">
                  <a:extLst>
                    <a:ext uri="{FF2B5EF4-FFF2-40B4-BE49-F238E27FC236}">
                      <a16:creationId xmlns:a16="http://schemas.microsoft.com/office/drawing/2014/main" id="{EEFF6D7A-9DA8-604D-98D6-A65BA5C1DC35}"/>
                    </a:ext>
                  </a:extLst>
                </p:cNvPr>
                <p:cNvSpPr>
                  <a:spLocks noChangeShapeType="1"/>
                </p:cNvSpPr>
                <p:nvPr/>
              </p:nvSpPr>
              <p:spPr bwMode="auto">
                <a:xfrm>
                  <a:off x="255"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sp>
              <p:nvSpPr>
                <p:cNvPr id="36886" name="Line 1045">
                  <a:extLst>
                    <a:ext uri="{FF2B5EF4-FFF2-40B4-BE49-F238E27FC236}">
                      <a16:creationId xmlns:a16="http://schemas.microsoft.com/office/drawing/2014/main" id="{C4A0B9DC-4BEE-CB41-81AC-CA254479035B}"/>
                    </a:ext>
                  </a:extLst>
                </p:cNvPr>
                <p:cNvSpPr>
                  <a:spLocks noChangeShapeType="1"/>
                </p:cNvSpPr>
                <p:nvPr/>
              </p:nvSpPr>
              <p:spPr bwMode="auto">
                <a:xfrm>
                  <a:off x="1584"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7" name="Line 1046">
                  <a:extLst>
                    <a:ext uri="{FF2B5EF4-FFF2-40B4-BE49-F238E27FC236}">
                      <a16:creationId xmlns:a16="http://schemas.microsoft.com/office/drawing/2014/main" id="{32971A8D-73C8-0A47-A9AB-F2671151D455}"/>
                    </a:ext>
                  </a:extLst>
                </p:cNvPr>
                <p:cNvSpPr>
                  <a:spLocks noChangeShapeType="1"/>
                </p:cNvSpPr>
                <p:nvPr/>
              </p:nvSpPr>
              <p:spPr bwMode="auto">
                <a:xfrm>
                  <a:off x="2913"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8" name="Line 1047">
                  <a:extLst>
                    <a:ext uri="{FF2B5EF4-FFF2-40B4-BE49-F238E27FC236}">
                      <a16:creationId xmlns:a16="http://schemas.microsoft.com/office/drawing/2014/main" id="{C39810C9-6B5F-8246-A3A3-E9C54537B6AE}"/>
                    </a:ext>
                  </a:extLst>
                </p:cNvPr>
                <p:cNvSpPr>
                  <a:spLocks noChangeShapeType="1"/>
                </p:cNvSpPr>
                <p:nvPr/>
              </p:nvSpPr>
              <p:spPr bwMode="auto">
                <a:xfrm>
                  <a:off x="4241"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LK"/>
                </a:p>
              </p:txBody>
            </p:sp>
            <p:sp>
              <p:nvSpPr>
                <p:cNvPr id="36889" name="Line 1048">
                  <a:extLst>
                    <a:ext uri="{FF2B5EF4-FFF2-40B4-BE49-F238E27FC236}">
                      <a16:creationId xmlns:a16="http://schemas.microsoft.com/office/drawing/2014/main" id="{2BCA1445-057B-A64D-A134-AD201E124E55}"/>
                    </a:ext>
                  </a:extLst>
                </p:cNvPr>
                <p:cNvSpPr>
                  <a:spLocks noChangeShapeType="1"/>
                </p:cNvSpPr>
                <p:nvPr/>
              </p:nvSpPr>
              <p:spPr bwMode="auto">
                <a:xfrm>
                  <a:off x="5570" y="1296"/>
                  <a:ext cx="0" cy="25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anchor="ctr">
                  <a:spAutoFit/>
                </a:bodyPr>
                <a:lstStyle/>
                <a:p>
                  <a:endParaRPr lang="en-LK"/>
                </a:p>
              </p:txBody>
            </p:sp>
          </p:grpSp>
        </p:grpSp>
        <p:sp>
          <p:nvSpPr>
            <p:cNvPr id="36872" name="Line 1123">
              <a:extLst>
                <a:ext uri="{FF2B5EF4-FFF2-40B4-BE49-F238E27FC236}">
                  <a16:creationId xmlns:a16="http://schemas.microsoft.com/office/drawing/2014/main" id="{20AA6B8D-CD89-8C4F-A5FE-8E34B1315725}"/>
                </a:ext>
              </a:extLst>
            </p:cNvPr>
            <p:cNvSpPr>
              <a:spLocks noChangeShapeType="1"/>
            </p:cNvSpPr>
            <p:nvPr/>
          </p:nvSpPr>
          <p:spPr bwMode="auto">
            <a:xfrm>
              <a:off x="297" y="2778"/>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3" name="Line 1124">
              <a:extLst>
                <a:ext uri="{FF2B5EF4-FFF2-40B4-BE49-F238E27FC236}">
                  <a16:creationId xmlns:a16="http://schemas.microsoft.com/office/drawing/2014/main" id="{A649BE84-3BB9-9E4F-9B98-E57D19238C42}"/>
                </a:ext>
              </a:extLst>
            </p:cNvPr>
            <p:cNvSpPr>
              <a:spLocks noChangeShapeType="1"/>
            </p:cNvSpPr>
            <p:nvPr/>
          </p:nvSpPr>
          <p:spPr bwMode="auto">
            <a:xfrm>
              <a:off x="292" y="387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4" name="Line 1125">
              <a:extLst>
                <a:ext uri="{FF2B5EF4-FFF2-40B4-BE49-F238E27FC236}">
                  <a16:creationId xmlns:a16="http://schemas.microsoft.com/office/drawing/2014/main" id="{3F0707E2-2756-0A4A-9DEE-0A86E23AFBB1}"/>
                </a:ext>
              </a:extLst>
            </p:cNvPr>
            <p:cNvSpPr>
              <a:spLocks noChangeShapeType="1"/>
            </p:cNvSpPr>
            <p:nvPr/>
          </p:nvSpPr>
          <p:spPr bwMode="auto">
            <a:xfrm>
              <a:off x="310" y="1657"/>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36875" name="Line 1126">
              <a:extLst>
                <a:ext uri="{FF2B5EF4-FFF2-40B4-BE49-F238E27FC236}">
                  <a16:creationId xmlns:a16="http://schemas.microsoft.com/office/drawing/2014/main" id="{FA780CEF-A947-5843-B891-5CA8F503E1C3}"/>
                </a:ext>
              </a:extLst>
            </p:cNvPr>
            <p:cNvSpPr>
              <a:spLocks noChangeShapeType="1"/>
            </p:cNvSpPr>
            <p:nvPr/>
          </p:nvSpPr>
          <p:spPr bwMode="auto">
            <a:xfrm>
              <a:off x="328" y="1276"/>
              <a:ext cx="5147"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grpSp>
      <p:sp>
        <p:nvSpPr>
          <p:cNvPr id="4" name="TextBox 3">
            <a:extLst>
              <a:ext uri="{FF2B5EF4-FFF2-40B4-BE49-F238E27FC236}">
                <a16:creationId xmlns:a16="http://schemas.microsoft.com/office/drawing/2014/main" id="{F02A8886-305A-AA43-9B37-35CF02E2DC04}"/>
              </a:ext>
            </a:extLst>
          </p:cNvPr>
          <p:cNvSpPr txBox="1"/>
          <p:nvPr/>
        </p:nvSpPr>
        <p:spPr>
          <a:xfrm>
            <a:off x="4254474" y="2725133"/>
            <a:ext cx="2071715" cy="1569660"/>
          </a:xfrm>
          <a:prstGeom prst="rect">
            <a:avLst/>
          </a:prstGeom>
          <a:noFill/>
        </p:spPr>
        <p:txBody>
          <a:bodyPr wrap="square" rtlCol="0">
            <a:spAutoFit/>
          </a:bodyPr>
          <a:lstStyle/>
          <a:p>
            <a:r>
              <a:rPr lang="en-LK" sz="2400" dirty="0">
                <a:solidFill>
                  <a:srgbClr val="FFFF00"/>
                </a:solidFill>
              </a:rPr>
              <a:t>Number of field level camps per month</a:t>
            </a:r>
          </a:p>
        </p:txBody>
      </p:sp>
      <p:sp>
        <p:nvSpPr>
          <p:cNvPr id="29" name="TextBox 28">
            <a:extLst>
              <a:ext uri="{FF2B5EF4-FFF2-40B4-BE49-F238E27FC236}">
                <a16:creationId xmlns:a16="http://schemas.microsoft.com/office/drawing/2014/main" id="{BF78ACD2-896B-5744-A0B0-2D5F2B8A0BEA}"/>
              </a:ext>
            </a:extLst>
          </p:cNvPr>
          <p:cNvSpPr txBox="1"/>
          <p:nvPr/>
        </p:nvSpPr>
        <p:spPr>
          <a:xfrm>
            <a:off x="4254474" y="4371345"/>
            <a:ext cx="2109784" cy="1938992"/>
          </a:xfrm>
          <a:prstGeom prst="rect">
            <a:avLst/>
          </a:prstGeom>
          <a:noFill/>
        </p:spPr>
        <p:txBody>
          <a:bodyPr wrap="square" rtlCol="0">
            <a:spAutoFit/>
          </a:bodyPr>
          <a:lstStyle/>
          <a:p>
            <a:r>
              <a:rPr lang="en-LK" sz="2400" dirty="0">
                <a:solidFill>
                  <a:srgbClr val="FFFF00"/>
                </a:solidFill>
              </a:rPr>
              <a:t>Increase in usage of protective care by population</a:t>
            </a:r>
          </a:p>
        </p:txBody>
      </p:sp>
      <p:sp>
        <p:nvSpPr>
          <p:cNvPr id="30" name="TextBox 29">
            <a:extLst>
              <a:ext uri="{FF2B5EF4-FFF2-40B4-BE49-F238E27FC236}">
                <a16:creationId xmlns:a16="http://schemas.microsoft.com/office/drawing/2014/main" id="{3D20F542-76C3-144F-BD47-A80001A71843}"/>
              </a:ext>
            </a:extLst>
          </p:cNvPr>
          <p:cNvSpPr txBox="1"/>
          <p:nvPr/>
        </p:nvSpPr>
        <p:spPr>
          <a:xfrm>
            <a:off x="6203910" y="2727373"/>
            <a:ext cx="2071715" cy="1200329"/>
          </a:xfrm>
          <a:prstGeom prst="rect">
            <a:avLst/>
          </a:prstGeom>
          <a:noFill/>
        </p:spPr>
        <p:txBody>
          <a:bodyPr wrap="square" rtlCol="0">
            <a:spAutoFit/>
          </a:bodyPr>
          <a:lstStyle/>
          <a:p>
            <a:r>
              <a:rPr lang="en-LK" sz="2400" dirty="0">
                <a:solidFill>
                  <a:srgbClr val="FFFF00"/>
                </a:solidFill>
              </a:rPr>
              <a:t>16 field level camps per month</a:t>
            </a:r>
          </a:p>
        </p:txBody>
      </p:sp>
      <p:sp>
        <p:nvSpPr>
          <p:cNvPr id="31" name="TextBox 30">
            <a:extLst>
              <a:ext uri="{FF2B5EF4-FFF2-40B4-BE49-F238E27FC236}">
                <a16:creationId xmlns:a16="http://schemas.microsoft.com/office/drawing/2014/main" id="{EC9D9FCB-9439-1A43-AA6B-D17E3EA19564}"/>
              </a:ext>
            </a:extLst>
          </p:cNvPr>
          <p:cNvSpPr txBox="1"/>
          <p:nvPr/>
        </p:nvSpPr>
        <p:spPr>
          <a:xfrm>
            <a:off x="6326189" y="4465039"/>
            <a:ext cx="2071715" cy="1569660"/>
          </a:xfrm>
          <a:prstGeom prst="rect">
            <a:avLst/>
          </a:prstGeom>
          <a:noFill/>
        </p:spPr>
        <p:txBody>
          <a:bodyPr wrap="square" rtlCol="0">
            <a:spAutoFit/>
          </a:bodyPr>
          <a:lstStyle/>
          <a:p>
            <a:r>
              <a:rPr lang="en-LK" sz="2400" dirty="0">
                <a:solidFill>
                  <a:srgbClr val="FFFF00"/>
                </a:solidFill>
              </a:rPr>
              <a:t>Percentage usage is 62% amongst population</a:t>
            </a:r>
          </a:p>
        </p:txBody>
      </p:sp>
      <p:sp>
        <p:nvSpPr>
          <p:cNvPr id="32" name="TextBox 31">
            <a:extLst>
              <a:ext uri="{FF2B5EF4-FFF2-40B4-BE49-F238E27FC236}">
                <a16:creationId xmlns:a16="http://schemas.microsoft.com/office/drawing/2014/main" id="{C072B054-11F8-9B48-BD81-E7DB537D1093}"/>
              </a:ext>
            </a:extLst>
          </p:cNvPr>
          <p:cNvSpPr txBox="1"/>
          <p:nvPr/>
        </p:nvSpPr>
        <p:spPr>
          <a:xfrm>
            <a:off x="8312109" y="2716653"/>
            <a:ext cx="2071715" cy="1200329"/>
          </a:xfrm>
          <a:prstGeom prst="rect">
            <a:avLst/>
          </a:prstGeom>
          <a:noFill/>
        </p:spPr>
        <p:txBody>
          <a:bodyPr wrap="square" rtlCol="0">
            <a:spAutoFit/>
          </a:bodyPr>
          <a:lstStyle/>
          <a:p>
            <a:r>
              <a:rPr lang="en-LK" sz="2400" dirty="0">
                <a:solidFill>
                  <a:srgbClr val="FFFF00"/>
                </a:solidFill>
              </a:rPr>
              <a:t>20 field level camps per month</a:t>
            </a:r>
          </a:p>
        </p:txBody>
      </p:sp>
      <p:sp>
        <p:nvSpPr>
          <p:cNvPr id="33" name="TextBox 32">
            <a:extLst>
              <a:ext uri="{FF2B5EF4-FFF2-40B4-BE49-F238E27FC236}">
                <a16:creationId xmlns:a16="http://schemas.microsoft.com/office/drawing/2014/main" id="{4F7A122C-56A7-8645-AF60-57E8F2A8DE2F}"/>
              </a:ext>
            </a:extLst>
          </p:cNvPr>
          <p:cNvSpPr txBox="1"/>
          <p:nvPr/>
        </p:nvSpPr>
        <p:spPr>
          <a:xfrm>
            <a:off x="8292324" y="4393602"/>
            <a:ext cx="2725441" cy="1569660"/>
          </a:xfrm>
          <a:prstGeom prst="rect">
            <a:avLst/>
          </a:prstGeom>
          <a:noFill/>
        </p:spPr>
        <p:txBody>
          <a:bodyPr wrap="square" rtlCol="0">
            <a:spAutoFit/>
          </a:bodyPr>
          <a:lstStyle/>
          <a:p>
            <a:r>
              <a:rPr lang="en-LK" sz="2400" dirty="0">
                <a:solidFill>
                  <a:srgbClr val="FFFF00"/>
                </a:solidFill>
              </a:rPr>
              <a:t>Percentage usage of 77% by 2023 amongst population</a:t>
            </a:r>
          </a:p>
        </p:txBody>
      </p:sp>
    </p:spTree>
    <p:extLst>
      <p:ext uri="{BB962C8B-B14F-4D97-AF65-F5344CB8AC3E}">
        <p14:creationId xmlns:p14="http://schemas.microsoft.com/office/powerpoint/2010/main" val="36511265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5" name="Freeform: Shape 74">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522" name="Rectangle 2">
            <a:extLst>
              <a:ext uri="{FF2B5EF4-FFF2-40B4-BE49-F238E27FC236}">
                <a16:creationId xmlns:a16="http://schemas.microsoft.com/office/drawing/2014/main" id="{E845F04C-C97F-F842-BC9F-B80B3ED06C6C}"/>
              </a:ext>
            </a:extLst>
          </p:cNvPr>
          <p:cNvSpPr>
            <a:spLocks noGrp="1" noChangeArrowheads="1"/>
          </p:cNvSpPr>
          <p:nvPr>
            <p:ph type="title"/>
          </p:nvPr>
        </p:nvSpPr>
        <p:spPr>
          <a:xfrm>
            <a:off x="922020" y="833015"/>
            <a:ext cx="5193960" cy="5202026"/>
          </a:xfrm>
        </p:spPr>
        <p:txBody>
          <a:bodyPr anchor="ctr">
            <a:normAutofit/>
          </a:bodyPr>
          <a:lstStyle/>
          <a:p>
            <a:pPr algn="ctr" eaLnBrk="1" hangingPunct="1"/>
            <a:r>
              <a:rPr lang="en-US" altLang="en-LK"/>
              <a:t>Caution:</a:t>
            </a:r>
          </a:p>
        </p:txBody>
      </p:sp>
      <p:sp>
        <p:nvSpPr>
          <p:cNvPr id="107523" name="Rectangle 3">
            <a:extLst>
              <a:ext uri="{FF2B5EF4-FFF2-40B4-BE49-F238E27FC236}">
                <a16:creationId xmlns:a16="http://schemas.microsoft.com/office/drawing/2014/main" id="{9155671D-5E01-744B-8CD2-F897307DB9B3}"/>
              </a:ext>
            </a:extLst>
          </p:cNvPr>
          <p:cNvSpPr>
            <a:spLocks noGrp="1" noChangeArrowheads="1"/>
          </p:cNvSpPr>
          <p:nvPr>
            <p:ph type="body" idx="1"/>
          </p:nvPr>
        </p:nvSpPr>
        <p:spPr>
          <a:xfrm>
            <a:off x="6269546" y="540347"/>
            <a:ext cx="5371592" cy="5760000"/>
          </a:xfrm>
        </p:spPr>
        <p:txBody>
          <a:bodyPr anchor="ctr">
            <a:normAutofit/>
          </a:bodyPr>
          <a:lstStyle/>
          <a:p>
            <a:pPr eaLnBrk="1" hangingPunct="1"/>
            <a:r>
              <a:rPr lang="en-US" altLang="en-LK" sz="2800" dirty="0"/>
              <a:t>It takes time to observe the effects of improvements, therefore:</a:t>
            </a:r>
          </a:p>
          <a:p>
            <a:pPr lvl="1" eaLnBrk="1" hangingPunct="1"/>
            <a:r>
              <a:rPr lang="en-US" altLang="en-LK" sz="2800" dirty="0"/>
              <a:t>Be realistic when setting targets</a:t>
            </a:r>
          </a:p>
          <a:p>
            <a:pPr lvl="1" eaLnBrk="1" hangingPunct="1"/>
            <a:r>
              <a:rPr lang="en-US" altLang="en-LK" sz="2800" dirty="0"/>
              <a:t>Avoid promising too much and thus programming yourself to fail</a:t>
            </a:r>
          </a:p>
        </p:txBody>
      </p:sp>
      <p:sp>
        <p:nvSpPr>
          <p:cNvPr id="5" name="Slide Number Placeholder 5">
            <a:extLst>
              <a:ext uri="{FF2B5EF4-FFF2-40B4-BE49-F238E27FC236}">
                <a16:creationId xmlns:a16="http://schemas.microsoft.com/office/drawing/2014/main" id="{F655C110-F73E-8249-B392-443B519AA049}"/>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9721FB63-D4F1-A04D-BB5A-C2AABB08F5CA}" type="slidenum">
              <a:rPr lang="en-US" altLang="en-LK" sz="1900" i="0"/>
              <a:pPr eaLnBrk="1" hangingPunct="1">
                <a:lnSpc>
                  <a:spcPct val="90000"/>
                </a:lnSpc>
                <a:spcAft>
                  <a:spcPts val="600"/>
                </a:spcAft>
              </a:pPr>
              <a:t>26</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wipe(left)">
                                      <p:cBhvr>
                                        <p:cTn id="7" dur="500"/>
                                        <p:tgtEl>
                                          <p:spTgt spid="1075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7523"/>
                                        </p:tgtEl>
                                        <p:attrNameLst>
                                          <p:attrName>style.visibility</p:attrName>
                                        </p:attrNameLst>
                                      </p:cBhvr>
                                      <p:to>
                                        <p:strVal val="visible"/>
                                      </p:to>
                                    </p:set>
                                    <p:animEffect transition="in" filter="wipe(left)">
                                      <p:cBhvr>
                                        <p:cTn id="11"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7E9E512-E679-8245-AF05-24ADBB4F26DF}"/>
              </a:ext>
            </a:extLst>
          </p:cNvPr>
          <p:cNvSpPr>
            <a:spLocks noGrp="1" noChangeArrowheads="1"/>
          </p:cNvSpPr>
          <p:nvPr>
            <p:ph type="ctrTitle"/>
          </p:nvPr>
        </p:nvSpPr>
        <p:spPr>
          <a:xfrm>
            <a:off x="540000" y="540000"/>
            <a:ext cx="11090273" cy="977649"/>
          </a:xfrm>
        </p:spPr>
        <p:txBody>
          <a:bodyPr anchor="t">
            <a:normAutofit/>
          </a:bodyPr>
          <a:lstStyle/>
          <a:p>
            <a:pPr eaLnBrk="1" hangingPunct="1"/>
            <a:r>
              <a:rPr lang="en-US" altLang="en-LK" sz="4400" dirty="0"/>
              <a:t>Step 6: Monitoring for Results</a:t>
            </a:r>
          </a:p>
        </p:txBody>
      </p:sp>
      <p:grpSp>
        <p:nvGrpSpPr>
          <p:cNvPr id="2" name="Group 47">
            <a:extLst>
              <a:ext uri="{FF2B5EF4-FFF2-40B4-BE49-F238E27FC236}">
                <a16:creationId xmlns:a16="http://schemas.microsoft.com/office/drawing/2014/main" id="{3F576826-1CA4-1241-AFA0-C5631C678B87}"/>
              </a:ext>
            </a:extLst>
          </p:cNvPr>
          <p:cNvGrpSpPr>
            <a:grpSpLocks/>
          </p:cNvGrpSpPr>
          <p:nvPr/>
        </p:nvGrpSpPr>
        <p:grpSpPr bwMode="auto">
          <a:xfrm>
            <a:off x="680752" y="1518378"/>
            <a:ext cx="10949521" cy="4799621"/>
            <a:chOff x="262" y="2285"/>
            <a:chExt cx="5331" cy="1976"/>
          </a:xfrm>
        </p:grpSpPr>
        <p:sp>
          <p:nvSpPr>
            <p:cNvPr id="81924" name="Rectangle 4">
              <a:extLst>
                <a:ext uri="{FF2B5EF4-FFF2-40B4-BE49-F238E27FC236}">
                  <a16:creationId xmlns:a16="http://schemas.microsoft.com/office/drawing/2014/main" id="{DEC4217A-220B-0448-BC0A-8EE20C2131B8}"/>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55301" name="Rectangle 5">
              <a:extLst>
                <a:ext uri="{FF2B5EF4-FFF2-40B4-BE49-F238E27FC236}">
                  <a16:creationId xmlns:a16="http://schemas.microsoft.com/office/drawing/2014/main" id="{F8C63C04-5FDD-094B-9C3E-6B83A0BC3EE1}"/>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02" name="Text Box 6">
              <a:extLst>
                <a:ext uri="{FF2B5EF4-FFF2-40B4-BE49-F238E27FC236}">
                  <a16:creationId xmlns:a16="http://schemas.microsoft.com/office/drawing/2014/main" id="{CF90654D-2F55-324A-8B12-0C52671867DF}"/>
                </a:ext>
              </a:extLst>
            </p:cNvPr>
            <p:cNvSpPr txBox="1">
              <a:spLocks noChangeArrowheads="1"/>
            </p:cNvSpPr>
            <p:nvPr/>
          </p:nvSpPr>
          <p:spPr bwMode="auto">
            <a:xfrm>
              <a:off x="2161" y="2380"/>
              <a:ext cx="108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55303" name="Line 7">
              <a:extLst>
                <a:ext uri="{FF2B5EF4-FFF2-40B4-BE49-F238E27FC236}">
                  <a16:creationId xmlns:a16="http://schemas.microsoft.com/office/drawing/2014/main" id="{CF0A61BC-6B89-674B-B862-E16766D5B51E}"/>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04" name="Oval 8">
              <a:extLst>
                <a:ext uri="{FF2B5EF4-FFF2-40B4-BE49-F238E27FC236}">
                  <a16:creationId xmlns:a16="http://schemas.microsoft.com/office/drawing/2014/main" id="{7D73225C-6199-B94D-B26F-1D07CE495DDA}"/>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05" name="Text Box 9">
              <a:extLst>
                <a:ext uri="{FF2B5EF4-FFF2-40B4-BE49-F238E27FC236}">
                  <a16:creationId xmlns:a16="http://schemas.microsoft.com/office/drawing/2014/main" id="{9DB8B48A-6A9A-1743-8578-6D4A8E09053F}"/>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55306" name="Line 10">
              <a:extLst>
                <a:ext uri="{FF2B5EF4-FFF2-40B4-BE49-F238E27FC236}">
                  <a16:creationId xmlns:a16="http://schemas.microsoft.com/office/drawing/2014/main" id="{5A8B8397-DD43-2649-A483-C67E633F8851}"/>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07" name="Oval 11">
              <a:extLst>
                <a:ext uri="{FF2B5EF4-FFF2-40B4-BE49-F238E27FC236}">
                  <a16:creationId xmlns:a16="http://schemas.microsoft.com/office/drawing/2014/main" id="{0808FE00-7FD4-014B-8C16-B934820AA079}"/>
                </a:ext>
              </a:extLst>
            </p:cNvPr>
            <p:cNvSpPr>
              <a:spLocks noChangeAspect="1" noChangeArrowheads="1"/>
            </p:cNvSpPr>
            <p:nvPr/>
          </p:nvSpPr>
          <p:spPr bwMode="auto">
            <a:xfrm>
              <a:off x="541" y="3084"/>
              <a:ext cx="323" cy="310"/>
            </a:xfrm>
            <a:prstGeom prst="ellipse">
              <a:avLst/>
            </a:prstGeom>
            <a:solidFill>
              <a:srgbClr val="CC0000"/>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08" name="Text Box 12">
              <a:extLst>
                <a:ext uri="{FF2B5EF4-FFF2-40B4-BE49-F238E27FC236}">
                  <a16:creationId xmlns:a16="http://schemas.microsoft.com/office/drawing/2014/main" id="{E47A22EE-5BC9-154E-9AF9-B8FFFD5BF9BE}"/>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55309" name="Text Box 13">
              <a:extLst>
                <a:ext uri="{FF2B5EF4-FFF2-40B4-BE49-F238E27FC236}">
                  <a16:creationId xmlns:a16="http://schemas.microsoft.com/office/drawing/2014/main" id="{3B18CBE9-D4E4-2649-A2AD-21887C5549D6}"/>
                </a:ext>
              </a:extLst>
            </p:cNvPr>
            <p:cNvSpPr txBox="1">
              <a:spLocks noChangeAspect="1" noChangeArrowheads="1"/>
            </p:cNvSpPr>
            <p:nvPr/>
          </p:nvSpPr>
          <p:spPr bwMode="auto">
            <a:xfrm>
              <a:off x="284" y="2567"/>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55310" name="Line 14">
              <a:extLst>
                <a:ext uri="{FF2B5EF4-FFF2-40B4-BE49-F238E27FC236}">
                  <a16:creationId xmlns:a16="http://schemas.microsoft.com/office/drawing/2014/main" id="{21FB99A3-F01A-EE44-8E5F-0C3F02192288}"/>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11" name="Oval 15">
              <a:extLst>
                <a:ext uri="{FF2B5EF4-FFF2-40B4-BE49-F238E27FC236}">
                  <a16:creationId xmlns:a16="http://schemas.microsoft.com/office/drawing/2014/main" id="{B5097894-460B-E840-9501-199259C6B09F}"/>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12" name="Text Box 16">
              <a:extLst>
                <a:ext uri="{FF2B5EF4-FFF2-40B4-BE49-F238E27FC236}">
                  <a16:creationId xmlns:a16="http://schemas.microsoft.com/office/drawing/2014/main" id="{B2454627-C152-EB40-88F9-D9329DC0849F}"/>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55313" name="Text Box 17">
              <a:extLst>
                <a:ext uri="{FF2B5EF4-FFF2-40B4-BE49-F238E27FC236}">
                  <a16:creationId xmlns:a16="http://schemas.microsoft.com/office/drawing/2014/main" id="{4D035C0A-E738-6741-8916-D72D3DC4E55F}"/>
                </a:ext>
              </a:extLst>
            </p:cNvPr>
            <p:cNvSpPr txBox="1">
              <a:spLocks noChangeAspect="1" noChangeArrowheads="1"/>
            </p:cNvSpPr>
            <p:nvPr/>
          </p:nvSpPr>
          <p:spPr bwMode="auto">
            <a:xfrm>
              <a:off x="1201" y="2358"/>
              <a:ext cx="953"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55314" name="Line 18">
              <a:extLst>
                <a:ext uri="{FF2B5EF4-FFF2-40B4-BE49-F238E27FC236}">
                  <a16:creationId xmlns:a16="http://schemas.microsoft.com/office/drawing/2014/main" id="{EDCB8C42-8FDF-7541-B772-4B990F131800}"/>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15" name="Oval 19">
              <a:extLst>
                <a:ext uri="{FF2B5EF4-FFF2-40B4-BE49-F238E27FC236}">
                  <a16:creationId xmlns:a16="http://schemas.microsoft.com/office/drawing/2014/main" id="{F264094F-9730-2D4E-8BE7-32A9BA95F358}"/>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16" name="Text Box 20">
              <a:extLst>
                <a:ext uri="{FF2B5EF4-FFF2-40B4-BE49-F238E27FC236}">
                  <a16:creationId xmlns:a16="http://schemas.microsoft.com/office/drawing/2014/main" id="{B685515F-E8B3-E84A-BDAA-7C62C005522F}"/>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55317" name="Text Box 21">
              <a:extLst>
                <a:ext uri="{FF2B5EF4-FFF2-40B4-BE49-F238E27FC236}">
                  <a16:creationId xmlns:a16="http://schemas.microsoft.com/office/drawing/2014/main" id="{A4101D32-2778-9D4C-A328-D5251CD8B41D}"/>
                </a:ext>
              </a:extLst>
            </p:cNvPr>
            <p:cNvSpPr txBox="1">
              <a:spLocks noChangeAspect="1" noChangeArrowheads="1"/>
            </p:cNvSpPr>
            <p:nvPr/>
          </p:nvSpPr>
          <p:spPr bwMode="auto">
            <a:xfrm>
              <a:off x="3306" y="2478"/>
              <a:ext cx="837"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55318" name="Line 22">
              <a:extLst>
                <a:ext uri="{FF2B5EF4-FFF2-40B4-BE49-F238E27FC236}">
                  <a16:creationId xmlns:a16="http://schemas.microsoft.com/office/drawing/2014/main" id="{2C37481C-CC5A-D74A-B6B2-02DFD1BF7E5E}"/>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19" name="Oval 23">
              <a:extLst>
                <a:ext uri="{FF2B5EF4-FFF2-40B4-BE49-F238E27FC236}">
                  <a16:creationId xmlns:a16="http://schemas.microsoft.com/office/drawing/2014/main" id="{FDB014B2-2C32-B345-90B3-B71170516D8B}"/>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20" name="Text Box 24">
              <a:extLst>
                <a:ext uri="{FF2B5EF4-FFF2-40B4-BE49-F238E27FC236}">
                  <a16:creationId xmlns:a16="http://schemas.microsoft.com/office/drawing/2014/main" id="{09A81FE8-9156-2643-A624-E1FA54071D98}"/>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55321" name="Text Box 25">
              <a:extLst>
                <a:ext uri="{FF2B5EF4-FFF2-40B4-BE49-F238E27FC236}">
                  <a16:creationId xmlns:a16="http://schemas.microsoft.com/office/drawing/2014/main" id="{0ED85947-6965-B94D-A86D-404464A32D17}"/>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55322" name="Line 26">
              <a:extLst>
                <a:ext uri="{FF2B5EF4-FFF2-40B4-BE49-F238E27FC236}">
                  <a16:creationId xmlns:a16="http://schemas.microsoft.com/office/drawing/2014/main" id="{C3081CDE-0B75-4749-AD10-D6537CE64AD1}"/>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23" name="Oval 27">
              <a:extLst>
                <a:ext uri="{FF2B5EF4-FFF2-40B4-BE49-F238E27FC236}">
                  <a16:creationId xmlns:a16="http://schemas.microsoft.com/office/drawing/2014/main" id="{6713F21F-14E6-8645-86F3-2BEF03486F49}"/>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24" name="Text Box 28">
              <a:extLst>
                <a:ext uri="{FF2B5EF4-FFF2-40B4-BE49-F238E27FC236}">
                  <a16:creationId xmlns:a16="http://schemas.microsoft.com/office/drawing/2014/main" id="{C6457022-B41C-8841-8344-7FA30085E1AB}"/>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55325" name="Text Box 29">
              <a:extLst>
                <a:ext uri="{FF2B5EF4-FFF2-40B4-BE49-F238E27FC236}">
                  <a16:creationId xmlns:a16="http://schemas.microsoft.com/office/drawing/2014/main" id="{5B14CC99-E973-2F4C-B919-B92EFA050E62}"/>
                </a:ext>
              </a:extLst>
            </p:cNvPr>
            <p:cNvSpPr txBox="1">
              <a:spLocks noChangeAspect="1" noChangeArrowheads="1"/>
            </p:cNvSpPr>
            <p:nvPr/>
          </p:nvSpPr>
          <p:spPr bwMode="auto">
            <a:xfrm>
              <a:off x="640" y="3603"/>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outcomes to </a:t>
              </a:r>
            </a:p>
            <a:p>
              <a:pPr algn="ctr"/>
              <a:r>
                <a:rPr lang="en-US" altLang="en-LK" sz="1200" i="0">
                  <a:solidFill>
                    <a:srgbClr val="000000"/>
                  </a:solidFill>
                </a:rPr>
                <a:t>monitor  and evaluate</a:t>
              </a:r>
            </a:p>
          </p:txBody>
        </p:sp>
        <p:sp>
          <p:nvSpPr>
            <p:cNvPr id="55326" name="Line 30">
              <a:extLst>
                <a:ext uri="{FF2B5EF4-FFF2-40B4-BE49-F238E27FC236}">
                  <a16:creationId xmlns:a16="http://schemas.microsoft.com/office/drawing/2014/main" id="{8F30B407-1C4E-D24B-8646-76D7E983C032}"/>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27" name="Oval 31">
              <a:extLst>
                <a:ext uri="{FF2B5EF4-FFF2-40B4-BE49-F238E27FC236}">
                  <a16:creationId xmlns:a16="http://schemas.microsoft.com/office/drawing/2014/main" id="{2F515475-ACAA-A142-8418-9AB3A49843F8}"/>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28" name="Text Box 32">
              <a:extLst>
                <a:ext uri="{FF2B5EF4-FFF2-40B4-BE49-F238E27FC236}">
                  <a16:creationId xmlns:a16="http://schemas.microsoft.com/office/drawing/2014/main" id="{72AA665C-9E10-9D4F-951B-853AB0E7B976}"/>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55329" name="Text Box 33">
              <a:extLst>
                <a:ext uri="{FF2B5EF4-FFF2-40B4-BE49-F238E27FC236}">
                  <a16:creationId xmlns:a16="http://schemas.microsoft.com/office/drawing/2014/main" id="{8A8B47A0-5157-BE42-9003-F515FB7519CD}"/>
                </a:ext>
              </a:extLst>
            </p:cNvPr>
            <p:cNvSpPr txBox="1">
              <a:spLocks noChangeAspect="1" noChangeArrowheads="1"/>
            </p:cNvSpPr>
            <p:nvPr/>
          </p:nvSpPr>
          <p:spPr bwMode="auto">
            <a:xfrm>
              <a:off x="1545" y="3597"/>
              <a:ext cx="1215"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p>
            <a:p>
              <a:pPr algn="ct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55330" name="Line 34">
              <a:extLst>
                <a:ext uri="{FF2B5EF4-FFF2-40B4-BE49-F238E27FC236}">
                  <a16:creationId xmlns:a16="http://schemas.microsoft.com/office/drawing/2014/main" id="{D149DFE0-B1E6-B24B-9137-D26DBD0173AC}"/>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31" name="Oval 35">
              <a:extLst>
                <a:ext uri="{FF2B5EF4-FFF2-40B4-BE49-F238E27FC236}">
                  <a16:creationId xmlns:a16="http://schemas.microsoft.com/office/drawing/2014/main" id="{BF7D6DD1-2292-7345-9DFB-076DA9D70019}"/>
                </a:ext>
              </a:extLst>
            </p:cNvPr>
            <p:cNvSpPr>
              <a:spLocks noChangeAspect="1" noChangeArrowheads="1"/>
            </p:cNvSpPr>
            <p:nvPr/>
          </p:nvSpPr>
          <p:spPr bwMode="auto">
            <a:xfrm>
              <a:off x="3047" y="3084"/>
              <a:ext cx="324"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32" name="Text Box 36">
              <a:extLst>
                <a:ext uri="{FF2B5EF4-FFF2-40B4-BE49-F238E27FC236}">
                  <a16:creationId xmlns:a16="http://schemas.microsoft.com/office/drawing/2014/main" id="{BC19C741-887C-644B-8DCA-6343D2FB34E7}"/>
                </a:ext>
              </a:extLst>
            </p:cNvPr>
            <p:cNvSpPr txBox="1">
              <a:spLocks noChangeAspect="1" noChangeArrowheads="1"/>
            </p:cNvSpPr>
            <p:nvPr/>
          </p:nvSpPr>
          <p:spPr bwMode="auto">
            <a:xfrm>
              <a:off x="3006" y="309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6</a:t>
              </a:r>
            </a:p>
          </p:txBody>
        </p:sp>
        <p:sp>
          <p:nvSpPr>
            <p:cNvPr id="55333" name="Text Box 37">
              <a:extLst>
                <a:ext uri="{FF2B5EF4-FFF2-40B4-BE49-F238E27FC236}">
                  <a16:creationId xmlns:a16="http://schemas.microsoft.com/office/drawing/2014/main" id="{C178A79F-F89F-7343-AF32-686B63C97A08}"/>
                </a:ext>
              </a:extLst>
            </p:cNvPr>
            <p:cNvSpPr txBox="1">
              <a:spLocks noChangeAspect="1" noChangeArrowheads="1"/>
            </p:cNvSpPr>
            <p:nvPr/>
          </p:nvSpPr>
          <p:spPr bwMode="auto">
            <a:xfrm>
              <a:off x="2800" y="3629"/>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Monitoring for Results</a:t>
              </a:r>
            </a:p>
          </p:txBody>
        </p:sp>
        <p:sp>
          <p:nvSpPr>
            <p:cNvPr id="55334" name="Line 38">
              <a:extLst>
                <a:ext uri="{FF2B5EF4-FFF2-40B4-BE49-F238E27FC236}">
                  <a16:creationId xmlns:a16="http://schemas.microsoft.com/office/drawing/2014/main" id="{52D7463F-F13A-9D40-99B1-53140A01F53D}"/>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55335" name="Group 39">
              <a:extLst>
                <a:ext uri="{FF2B5EF4-FFF2-40B4-BE49-F238E27FC236}">
                  <a16:creationId xmlns:a16="http://schemas.microsoft.com/office/drawing/2014/main" id="{3BF12428-05EE-D647-AD00-BBF1EBE8AD4A}"/>
                </a:ext>
              </a:extLst>
            </p:cNvPr>
            <p:cNvGrpSpPr>
              <a:grpSpLocks noChangeAspect="1"/>
            </p:cNvGrpSpPr>
            <p:nvPr/>
          </p:nvGrpSpPr>
          <p:grpSpPr bwMode="auto">
            <a:xfrm>
              <a:off x="4012" y="3076"/>
              <a:ext cx="375" cy="310"/>
              <a:chOff x="4255" y="1940"/>
              <a:chExt cx="348" cy="300"/>
            </a:xfrm>
          </p:grpSpPr>
          <p:sp>
            <p:nvSpPr>
              <p:cNvPr id="55341" name="Oval 40">
                <a:extLst>
                  <a:ext uri="{FF2B5EF4-FFF2-40B4-BE49-F238E27FC236}">
                    <a16:creationId xmlns:a16="http://schemas.microsoft.com/office/drawing/2014/main" id="{D36E13D4-6AB1-A84B-96DB-34EE25139B08}"/>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42" name="Text Box 41">
                <a:extLst>
                  <a:ext uri="{FF2B5EF4-FFF2-40B4-BE49-F238E27FC236}">
                    <a16:creationId xmlns:a16="http://schemas.microsoft.com/office/drawing/2014/main" id="{E592A163-A536-7649-B7BF-220C36B53A94}"/>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55336" name="Text Box 42">
              <a:extLst>
                <a:ext uri="{FF2B5EF4-FFF2-40B4-BE49-F238E27FC236}">
                  <a16:creationId xmlns:a16="http://schemas.microsoft.com/office/drawing/2014/main" id="{FBA7198A-0E85-6E41-98DD-A4516715581B}"/>
                </a:ext>
              </a:extLst>
            </p:cNvPr>
            <p:cNvSpPr txBox="1">
              <a:spLocks noChangeAspect="1" noChangeArrowheads="1"/>
            </p:cNvSpPr>
            <p:nvPr/>
          </p:nvSpPr>
          <p:spPr bwMode="auto">
            <a:xfrm>
              <a:off x="3784" y="3612"/>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55337" name="Line 43">
              <a:extLst>
                <a:ext uri="{FF2B5EF4-FFF2-40B4-BE49-F238E27FC236}">
                  <a16:creationId xmlns:a16="http://schemas.microsoft.com/office/drawing/2014/main" id="{D053F0A3-DDDE-944C-8488-459286C6BF29}"/>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5338" name="Text Box 44">
              <a:extLst>
                <a:ext uri="{FF2B5EF4-FFF2-40B4-BE49-F238E27FC236}">
                  <a16:creationId xmlns:a16="http://schemas.microsoft.com/office/drawing/2014/main" id="{23BE8DCC-C9AF-F649-952A-F768EC9C37EF}"/>
                </a:ext>
              </a:extLst>
            </p:cNvPr>
            <p:cNvSpPr txBox="1">
              <a:spLocks noChangeAspect="1" noChangeArrowheads="1"/>
            </p:cNvSpPr>
            <p:nvPr/>
          </p:nvSpPr>
          <p:spPr bwMode="auto">
            <a:xfrm>
              <a:off x="4616" y="3576"/>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55339" name="Oval 45">
              <a:extLst>
                <a:ext uri="{FF2B5EF4-FFF2-40B4-BE49-F238E27FC236}">
                  <a16:creationId xmlns:a16="http://schemas.microsoft.com/office/drawing/2014/main" id="{528D790B-2658-CE42-8680-E0E4D5F32610}"/>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5340" name="Text Box 46">
              <a:extLst>
                <a:ext uri="{FF2B5EF4-FFF2-40B4-BE49-F238E27FC236}">
                  <a16:creationId xmlns:a16="http://schemas.microsoft.com/office/drawing/2014/main" id="{931F0C8E-963E-8B42-B6DC-BD103EE33B7B}"/>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4">
            <a:extLst>
              <a:ext uri="{FF2B5EF4-FFF2-40B4-BE49-F238E27FC236}">
                <a16:creationId xmlns:a16="http://schemas.microsoft.com/office/drawing/2014/main" id="{AFB2EF6C-570E-1A41-8316-FD303054641C}"/>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1A55E61A-FA98-DC41-8030-5F55FC7D6B0B}" type="slidenum">
              <a:rPr lang="en-US" altLang="en-LK" sz="1600" i="0">
                <a:solidFill>
                  <a:schemeClr val="bg1"/>
                </a:solidFill>
              </a:rPr>
              <a:pPr eaLnBrk="1" hangingPunct="1"/>
              <a:t>28</a:t>
            </a:fld>
            <a:endParaRPr lang="en-US" altLang="en-LK" sz="1600" i="0">
              <a:solidFill>
                <a:schemeClr val="bg1"/>
              </a:solidFill>
            </a:endParaRPr>
          </a:p>
        </p:txBody>
      </p:sp>
      <p:sp>
        <p:nvSpPr>
          <p:cNvPr id="56324" name="Rectangle 2">
            <a:extLst>
              <a:ext uri="{FF2B5EF4-FFF2-40B4-BE49-F238E27FC236}">
                <a16:creationId xmlns:a16="http://schemas.microsoft.com/office/drawing/2014/main" id="{F06A6ADC-2325-C34E-BB9F-B537E8796FC4}"/>
              </a:ext>
            </a:extLst>
          </p:cNvPr>
          <p:cNvSpPr>
            <a:spLocks noGrp="1" noChangeArrowheads="1"/>
          </p:cNvSpPr>
          <p:nvPr>
            <p:ph type="title"/>
          </p:nvPr>
        </p:nvSpPr>
        <p:spPr>
          <a:xfrm>
            <a:off x="550863" y="549276"/>
            <a:ext cx="11090275" cy="817562"/>
          </a:xfrm>
        </p:spPr>
        <p:txBody>
          <a:bodyPr anchor="t">
            <a:normAutofit/>
          </a:bodyPr>
          <a:lstStyle/>
          <a:p>
            <a:pPr eaLnBrk="1" hangingPunct="1"/>
            <a:r>
              <a:rPr lang="en-US" altLang="en-LK" sz="4400" dirty="0"/>
              <a:t>Key Types of Monitoring</a:t>
            </a:r>
          </a:p>
        </p:txBody>
      </p:sp>
      <p:grpSp>
        <p:nvGrpSpPr>
          <p:cNvPr id="2" name="Group 4">
            <a:extLst>
              <a:ext uri="{FF2B5EF4-FFF2-40B4-BE49-F238E27FC236}">
                <a16:creationId xmlns:a16="http://schemas.microsoft.com/office/drawing/2014/main" id="{43BD67BA-EF5A-7344-8D77-2B5DC2F21E01}"/>
              </a:ext>
            </a:extLst>
          </p:cNvPr>
          <p:cNvGrpSpPr>
            <a:grpSpLocks/>
          </p:cNvGrpSpPr>
          <p:nvPr/>
        </p:nvGrpSpPr>
        <p:grpSpPr bwMode="auto">
          <a:xfrm>
            <a:off x="6710363" y="1809751"/>
            <a:ext cx="3541712" cy="1477963"/>
            <a:chOff x="3267" y="1140"/>
            <a:chExt cx="2231" cy="931"/>
          </a:xfrm>
        </p:grpSpPr>
        <p:sp>
          <p:nvSpPr>
            <p:cNvPr id="56380" name="Rectangle 5">
              <a:extLst>
                <a:ext uri="{FF2B5EF4-FFF2-40B4-BE49-F238E27FC236}">
                  <a16:creationId xmlns:a16="http://schemas.microsoft.com/office/drawing/2014/main" id="{7702D70A-58A6-1941-95FB-2B20A2C92719}"/>
                </a:ext>
              </a:extLst>
            </p:cNvPr>
            <p:cNvSpPr>
              <a:spLocks noChangeArrowheads="1"/>
            </p:cNvSpPr>
            <p:nvPr/>
          </p:nvSpPr>
          <p:spPr bwMode="auto">
            <a:xfrm>
              <a:off x="3311" y="1745"/>
              <a:ext cx="21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81" name="Rectangle 6">
              <a:extLst>
                <a:ext uri="{FF2B5EF4-FFF2-40B4-BE49-F238E27FC236}">
                  <a16:creationId xmlns:a16="http://schemas.microsoft.com/office/drawing/2014/main" id="{16EB40E1-F88D-334C-AB36-FACF8153E755}"/>
                </a:ext>
              </a:extLst>
            </p:cNvPr>
            <p:cNvSpPr>
              <a:spLocks noChangeArrowheads="1"/>
            </p:cNvSpPr>
            <p:nvPr/>
          </p:nvSpPr>
          <p:spPr bwMode="auto">
            <a:xfrm>
              <a:off x="3311" y="1466"/>
              <a:ext cx="218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ts val="1400"/>
                </a:lnSpc>
              </a:pPr>
              <a:endParaRPr lang="en-CA" altLang="en-LK" sz="2800" b="0" i="0">
                <a:solidFill>
                  <a:srgbClr val="FFFF66"/>
                </a:solidFill>
              </a:endParaRPr>
            </a:p>
          </p:txBody>
        </p:sp>
        <p:sp>
          <p:nvSpPr>
            <p:cNvPr id="56382" name="Rectangle 7">
              <a:extLst>
                <a:ext uri="{FF2B5EF4-FFF2-40B4-BE49-F238E27FC236}">
                  <a16:creationId xmlns:a16="http://schemas.microsoft.com/office/drawing/2014/main" id="{714576B2-EE72-B348-B9F3-BAAD3C0604A0}"/>
                </a:ext>
              </a:extLst>
            </p:cNvPr>
            <p:cNvSpPr>
              <a:spLocks noChangeArrowheads="1"/>
            </p:cNvSpPr>
            <p:nvPr/>
          </p:nvSpPr>
          <p:spPr bwMode="auto">
            <a:xfrm>
              <a:off x="3311" y="1140"/>
              <a:ext cx="21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83" name="AutoShape 8">
              <a:extLst>
                <a:ext uri="{FF2B5EF4-FFF2-40B4-BE49-F238E27FC236}">
                  <a16:creationId xmlns:a16="http://schemas.microsoft.com/office/drawing/2014/main" id="{DC73CA5B-9616-BF4D-96B7-F033B2F7BA26}"/>
                </a:ext>
              </a:extLst>
            </p:cNvPr>
            <p:cNvSpPr>
              <a:spLocks/>
            </p:cNvSpPr>
            <p:nvPr/>
          </p:nvSpPr>
          <p:spPr bwMode="auto">
            <a:xfrm>
              <a:off x="3267" y="1477"/>
              <a:ext cx="327" cy="293"/>
            </a:xfrm>
            <a:prstGeom prst="rightBrace">
              <a:avLst>
                <a:gd name="adj1" fmla="val 59007"/>
                <a:gd name="adj2" fmla="val 50000"/>
              </a:avLst>
            </a:prstGeom>
            <a:noFill/>
            <a:ln w="9525">
              <a:solidFill>
                <a:srgbClr val="FFFF66"/>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6384" name="Text Box 9">
              <a:extLst>
                <a:ext uri="{FF2B5EF4-FFF2-40B4-BE49-F238E27FC236}">
                  <a16:creationId xmlns:a16="http://schemas.microsoft.com/office/drawing/2014/main" id="{2287D0F0-6F8A-B34F-8405-FFDED476B2E6}"/>
                </a:ext>
              </a:extLst>
            </p:cNvPr>
            <p:cNvSpPr txBox="1">
              <a:spLocks noChangeArrowheads="1"/>
            </p:cNvSpPr>
            <p:nvPr/>
          </p:nvSpPr>
          <p:spPr bwMode="auto">
            <a:xfrm>
              <a:off x="3571" y="1445"/>
              <a:ext cx="17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i="0">
                  <a:solidFill>
                    <a:srgbClr val="FFFF66"/>
                  </a:solidFill>
                </a:rPr>
                <a:t>Results</a:t>
              </a:r>
              <a:r>
                <a:rPr lang="en-US" altLang="en-LK" i="0"/>
                <a:t> </a:t>
              </a:r>
              <a:r>
                <a:rPr lang="en-US" altLang="en-LK" i="0">
                  <a:solidFill>
                    <a:srgbClr val="FFFF66"/>
                  </a:solidFill>
                </a:rPr>
                <a:t>Monitoring</a:t>
              </a:r>
            </a:p>
          </p:txBody>
        </p:sp>
      </p:grpSp>
      <p:grpSp>
        <p:nvGrpSpPr>
          <p:cNvPr id="3" name="Group 10">
            <a:extLst>
              <a:ext uri="{FF2B5EF4-FFF2-40B4-BE49-F238E27FC236}">
                <a16:creationId xmlns:a16="http://schemas.microsoft.com/office/drawing/2014/main" id="{7EBF189F-6B0F-3541-A879-F859E2D95D03}"/>
              </a:ext>
            </a:extLst>
          </p:cNvPr>
          <p:cNvGrpSpPr>
            <a:grpSpLocks/>
          </p:cNvGrpSpPr>
          <p:nvPr/>
        </p:nvGrpSpPr>
        <p:grpSpPr bwMode="auto">
          <a:xfrm>
            <a:off x="6780213" y="3730626"/>
            <a:ext cx="3471862" cy="2438400"/>
            <a:chOff x="3311" y="2350"/>
            <a:chExt cx="2187" cy="1536"/>
          </a:xfrm>
        </p:grpSpPr>
        <p:sp>
          <p:nvSpPr>
            <p:cNvPr id="56373" name="Rectangle 11">
              <a:extLst>
                <a:ext uri="{FF2B5EF4-FFF2-40B4-BE49-F238E27FC236}">
                  <a16:creationId xmlns:a16="http://schemas.microsoft.com/office/drawing/2014/main" id="{3BABBD87-7B0C-8E4C-83EC-752F15B71E3A}"/>
                </a:ext>
              </a:extLst>
            </p:cNvPr>
            <p:cNvSpPr>
              <a:spLocks noChangeArrowheads="1"/>
            </p:cNvSpPr>
            <p:nvPr/>
          </p:nvSpPr>
          <p:spPr bwMode="auto">
            <a:xfrm>
              <a:off x="3311" y="3560"/>
              <a:ext cx="21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74" name="Rectangle 12">
              <a:extLst>
                <a:ext uri="{FF2B5EF4-FFF2-40B4-BE49-F238E27FC236}">
                  <a16:creationId xmlns:a16="http://schemas.microsoft.com/office/drawing/2014/main" id="{B4A66A3F-EEC7-5947-A88E-2B5631913D22}"/>
                </a:ext>
              </a:extLst>
            </p:cNvPr>
            <p:cNvSpPr>
              <a:spLocks noChangeArrowheads="1"/>
            </p:cNvSpPr>
            <p:nvPr/>
          </p:nvSpPr>
          <p:spPr bwMode="auto">
            <a:xfrm>
              <a:off x="3311" y="3281"/>
              <a:ext cx="218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50000"/>
                </a:lnSpc>
              </a:pPr>
              <a:endParaRPr lang="en-CA" altLang="en-LK" sz="2800" b="0" i="0">
                <a:solidFill>
                  <a:srgbClr val="FFFF66"/>
                </a:solidFill>
              </a:endParaRPr>
            </a:p>
          </p:txBody>
        </p:sp>
        <p:sp>
          <p:nvSpPr>
            <p:cNvPr id="56375" name="Rectangle 13">
              <a:extLst>
                <a:ext uri="{FF2B5EF4-FFF2-40B4-BE49-F238E27FC236}">
                  <a16:creationId xmlns:a16="http://schemas.microsoft.com/office/drawing/2014/main" id="{4DC33191-520C-1F49-A5C9-99FBBC080A26}"/>
                </a:ext>
              </a:extLst>
            </p:cNvPr>
            <p:cNvSpPr>
              <a:spLocks noChangeArrowheads="1"/>
            </p:cNvSpPr>
            <p:nvPr/>
          </p:nvSpPr>
          <p:spPr bwMode="auto">
            <a:xfrm>
              <a:off x="3311" y="2955"/>
              <a:ext cx="21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r>
                <a:rPr lang="en-US" altLang="en-LK" sz="2800" b="0" i="0">
                  <a:solidFill>
                    <a:srgbClr val="FFFF66"/>
                  </a:solidFill>
                </a:rPr>
                <a:t>     </a:t>
              </a:r>
            </a:p>
          </p:txBody>
        </p:sp>
        <p:sp>
          <p:nvSpPr>
            <p:cNvPr id="56376" name="Rectangle 14">
              <a:extLst>
                <a:ext uri="{FF2B5EF4-FFF2-40B4-BE49-F238E27FC236}">
                  <a16:creationId xmlns:a16="http://schemas.microsoft.com/office/drawing/2014/main" id="{187E9232-7066-E84D-BBBA-7BC9492C779C}"/>
                </a:ext>
              </a:extLst>
            </p:cNvPr>
            <p:cNvSpPr>
              <a:spLocks noChangeArrowheads="1"/>
            </p:cNvSpPr>
            <p:nvPr/>
          </p:nvSpPr>
          <p:spPr bwMode="auto">
            <a:xfrm>
              <a:off x="3311" y="2676"/>
              <a:ext cx="218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50000"/>
                </a:lnSpc>
              </a:pPr>
              <a:endParaRPr lang="en-CA" altLang="en-LK" sz="2800" b="0" i="0">
                <a:solidFill>
                  <a:srgbClr val="FFFF66"/>
                </a:solidFill>
              </a:endParaRPr>
            </a:p>
          </p:txBody>
        </p:sp>
        <p:sp>
          <p:nvSpPr>
            <p:cNvPr id="56377" name="Rectangle 15">
              <a:extLst>
                <a:ext uri="{FF2B5EF4-FFF2-40B4-BE49-F238E27FC236}">
                  <a16:creationId xmlns:a16="http://schemas.microsoft.com/office/drawing/2014/main" id="{5C27D8DD-0F7A-4445-957C-9F33DA390656}"/>
                </a:ext>
              </a:extLst>
            </p:cNvPr>
            <p:cNvSpPr>
              <a:spLocks noChangeArrowheads="1"/>
            </p:cNvSpPr>
            <p:nvPr/>
          </p:nvSpPr>
          <p:spPr bwMode="auto">
            <a:xfrm>
              <a:off x="3311" y="2350"/>
              <a:ext cx="21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78" name="AutoShape 16">
              <a:extLst>
                <a:ext uri="{FF2B5EF4-FFF2-40B4-BE49-F238E27FC236}">
                  <a16:creationId xmlns:a16="http://schemas.microsoft.com/office/drawing/2014/main" id="{59433578-B7AF-B842-96A1-97985DEB9E65}"/>
                </a:ext>
              </a:extLst>
            </p:cNvPr>
            <p:cNvSpPr>
              <a:spLocks/>
            </p:cNvSpPr>
            <p:nvPr/>
          </p:nvSpPr>
          <p:spPr bwMode="auto">
            <a:xfrm>
              <a:off x="3363" y="2996"/>
              <a:ext cx="147" cy="293"/>
            </a:xfrm>
            <a:prstGeom prst="rightBrace">
              <a:avLst>
                <a:gd name="adj1" fmla="val 91327"/>
                <a:gd name="adj2" fmla="val 50000"/>
              </a:avLst>
            </a:prstGeom>
            <a:noFill/>
            <a:ln w="9525">
              <a:solidFill>
                <a:srgbClr val="FFFF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6379" name="Text Box 17">
              <a:extLst>
                <a:ext uri="{FF2B5EF4-FFF2-40B4-BE49-F238E27FC236}">
                  <a16:creationId xmlns:a16="http://schemas.microsoft.com/office/drawing/2014/main" id="{963E3E96-5762-AD42-B2F2-8449CB666D1D}"/>
                </a:ext>
              </a:extLst>
            </p:cNvPr>
            <p:cNvSpPr txBox="1">
              <a:spLocks noChangeArrowheads="1"/>
            </p:cNvSpPr>
            <p:nvPr/>
          </p:nvSpPr>
          <p:spPr bwMode="auto">
            <a:xfrm>
              <a:off x="3438" y="2914"/>
              <a:ext cx="19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sz="1800" i="0" dirty="0">
                  <a:solidFill>
                    <a:srgbClr val="FFFF66"/>
                  </a:solidFill>
                </a:rPr>
                <a:t>Implementation</a:t>
              </a:r>
              <a:r>
                <a:rPr lang="en-US" altLang="en-LK" sz="1800" i="0" dirty="0"/>
                <a:t> </a:t>
              </a:r>
              <a:r>
                <a:rPr lang="en-US" altLang="en-LK" sz="1800" i="0" dirty="0">
                  <a:solidFill>
                    <a:srgbClr val="FFFF66"/>
                  </a:solidFill>
                </a:rPr>
                <a:t>Monitoring </a:t>
              </a:r>
              <a:br>
                <a:rPr lang="en-US" altLang="en-LK" sz="1800" i="0" dirty="0">
                  <a:solidFill>
                    <a:srgbClr val="FFFF66"/>
                  </a:solidFill>
                </a:rPr>
              </a:br>
              <a:endParaRPr lang="en-US" altLang="en-LK" sz="1800" i="0" dirty="0">
                <a:solidFill>
                  <a:srgbClr val="FFFF66"/>
                </a:solidFill>
              </a:endParaRPr>
            </a:p>
          </p:txBody>
        </p:sp>
      </p:grpSp>
      <p:grpSp>
        <p:nvGrpSpPr>
          <p:cNvPr id="4" name="Group 67">
            <a:extLst>
              <a:ext uri="{FF2B5EF4-FFF2-40B4-BE49-F238E27FC236}">
                <a16:creationId xmlns:a16="http://schemas.microsoft.com/office/drawing/2014/main" id="{E42E711C-7D73-4544-987A-25CBE71DAC62}"/>
              </a:ext>
            </a:extLst>
          </p:cNvPr>
          <p:cNvGrpSpPr>
            <a:grpSpLocks/>
          </p:cNvGrpSpPr>
          <p:nvPr/>
        </p:nvGrpSpPr>
        <p:grpSpPr bwMode="auto">
          <a:xfrm>
            <a:off x="2438401" y="1809751"/>
            <a:ext cx="4341813" cy="1920875"/>
            <a:chOff x="576" y="1140"/>
            <a:chExt cx="2735" cy="1210"/>
          </a:xfrm>
        </p:grpSpPr>
        <p:grpSp>
          <p:nvGrpSpPr>
            <p:cNvPr id="56352" name="Group 18">
              <a:extLst>
                <a:ext uri="{FF2B5EF4-FFF2-40B4-BE49-F238E27FC236}">
                  <a16:creationId xmlns:a16="http://schemas.microsoft.com/office/drawing/2014/main" id="{7993AB39-4A51-8A4A-885C-CF7BF80726D3}"/>
                </a:ext>
              </a:extLst>
            </p:cNvPr>
            <p:cNvGrpSpPr>
              <a:grpSpLocks/>
            </p:cNvGrpSpPr>
            <p:nvPr/>
          </p:nvGrpSpPr>
          <p:grpSpPr bwMode="auto">
            <a:xfrm>
              <a:off x="576" y="1140"/>
              <a:ext cx="2735" cy="1210"/>
              <a:chOff x="576" y="1140"/>
              <a:chExt cx="2735" cy="1210"/>
            </a:xfrm>
          </p:grpSpPr>
          <p:sp>
            <p:nvSpPr>
              <p:cNvPr id="56357" name="Rectangle 19">
                <a:extLst>
                  <a:ext uri="{FF2B5EF4-FFF2-40B4-BE49-F238E27FC236}">
                    <a16:creationId xmlns:a16="http://schemas.microsoft.com/office/drawing/2014/main" id="{A7E393AC-E871-904E-8563-3AED9669E92C}"/>
                  </a:ext>
                </a:extLst>
              </p:cNvPr>
              <p:cNvSpPr>
                <a:spLocks noChangeArrowheads="1"/>
              </p:cNvSpPr>
              <p:nvPr/>
            </p:nvSpPr>
            <p:spPr bwMode="auto">
              <a:xfrm>
                <a:off x="2198" y="2071"/>
                <a:ext cx="111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lnSpc>
                    <a:spcPct val="55000"/>
                  </a:lnSpc>
                </a:pPr>
                <a:endParaRPr lang="en-CA" altLang="en-LK" b="0" i="0">
                  <a:solidFill>
                    <a:srgbClr val="FFFF66"/>
                  </a:solidFill>
                </a:endParaRPr>
              </a:p>
            </p:txBody>
          </p:sp>
          <p:sp>
            <p:nvSpPr>
              <p:cNvPr id="56358" name="Rectangle 20">
                <a:extLst>
                  <a:ext uri="{FF2B5EF4-FFF2-40B4-BE49-F238E27FC236}">
                    <a16:creationId xmlns:a16="http://schemas.microsoft.com/office/drawing/2014/main" id="{D5D52BA4-B1E9-0040-9F66-351FA7DDD804}"/>
                  </a:ext>
                </a:extLst>
              </p:cNvPr>
              <p:cNvSpPr>
                <a:spLocks noChangeArrowheads="1"/>
              </p:cNvSpPr>
              <p:nvPr/>
            </p:nvSpPr>
            <p:spPr bwMode="auto">
              <a:xfrm>
                <a:off x="576" y="2071"/>
                <a:ext cx="16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55000"/>
                  </a:lnSpc>
                </a:pPr>
                <a:endParaRPr lang="en-CA" altLang="en-LK" sz="2800" b="0" i="0">
                  <a:solidFill>
                    <a:srgbClr val="FFFF66"/>
                  </a:solidFill>
                </a:endParaRPr>
              </a:p>
            </p:txBody>
          </p:sp>
          <p:sp>
            <p:nvSpPr>
              <p:cNvPr id="50216" name="Rectangle 21">
                <a:extLst>
                  <a:ext uri="{FF2B5EF4-FFF2-40B4-BE49-F238E27FC236}">
                    <a16:creationId xmlns:a16="http://schemas.microsoft.com/office/drawing/2014/main" id="{0F751DA4-278F-7C44-9C78-6397EF0AAE1D}"/>
                  </a:ext>
                </a:extLst>
              </p:cNvPr>
              <p:cNvSpPr>
                <a:spLocks noChangeArrowheads="1"/>
              </p:cNvSpPr>
              <p:nvPr/>
            </p:nvSpPr>
            <p:spPr bwMode="auto">
              <a:xfrm>
                <a:off x="2198" y="1745"/>
                <a:ext cx="1113" cy="326"/>
              </a:xfrm>
              <a:prstGeom prst="rect">
                <a:avLst/>
              </a:prstGeom>
              <a:solidFill>
                <a:schemeClr val="accent5">
                  <a:lumMod val="60000"/>
                  <a:lumOff val="40000"/>
                </a:schemeClr>
              </a:solidFill>
              <a:ln w="9525">
                <a:noFill/>
                <a:miter lim="800000"/>
                <a:headEnd/>
                <a:tailEnd/>
              </a:ln>
            </p:spPr>
            <p:txBody>
              <a:bodyPr/>
              <a:lstStyle/>
              <a:p>
                <a:pPr algn="ctr">
                  <a:spcBef>
                    <a:spcPct val="20000"/>
                  </a:spcBef>
                  <a:defRPr/>
                </a:pPr>
                <a:r>
                  <a:rPr lang="en-US" dirty="0">
                    <a:solidFill>
                      <a:schemeClr val="bg2"/>
                    </a:solidFill>
                  </a:rPr>
                  <a:t>Outcomes</a:t>
                </a:r>
              </a:p>
            </p:txBody>
          </p:sp>
          <p:sp>
            <p:nvSpPr>
              <p:cNvPr id="56360" name="Rectangle 22">
                <a:extLst>
                  <a:ext uri="{FF2B5EF4-FFF2-40B4-BE49-F238E27FC236}">
                    <a16:creationId xmlns:a16="http://schemas.microsoft.com/office/drawing/2014/main" id="{3102549F-2E8F-0543-AAF4-3270F8BD322F}"/>
                  </a:ext>
                </a:extLst>
              </p:cNvPr>
              <p:cNvSpPr>
                <a:spLocks noChangeArrowheads="1"/>
              </p:cNvSpPr>
              <p:nvPr/>
            </p:nvSpPr>
            <p:spPr bwMode="auto">
              <a:xfrm>
                <a:off x="576" y="1745"/>
                <a:ext cx="16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61" name="Rectangle 23">
                <a:extLst>
                  <a:ext uri="{FF2B5EF4-FFF2-40B4-BE49-F238E27FC236}">
                    <a16:creationId xmlns:a16="http://schemas.microsoft.com/office/drawing/2014/main" id="{39D22D20-0C06-434C-9A32-084DCB67FB77}"/>
                  </a:ext>
                </a:extLst>
              </p:cNvPr>
              <p:cNvSpPr>
                <a:spLocks noChangeArrowheads="1"/>
              </p:cNvSpPr>
              <p:nvPr/>
            </p:nvSpPr>
            <p:spPr bwMode="auto">
              <a:xfrm>
                <a:off x="2198" y="1466"/>
                <a:ext cx="111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lnSpc>
                    <a:spcPts val="1400"/>
                  </a:lnSpc>
                </a:pPr>
                <a:endParaRPr lang="en-CA" altLang="en-LK" sz="1400" b="0" i="0">
                  <a:solidFill>
                    <a:srgbClr val="FFFF66"/>
                  </a:solidFill>
                </a:endParaRPr>
              </a:p>
            </p:txBody>
          </p:sp>
          <p:sp>
            <p:nvSpPr>
              <p:cNvPr id="56362" name="Rectangle 24">
                <a:extLst>
                  <a:ext uri="{FF2B5EF4-FFF2-40B4-BE49-F238E27FC236}">
                    <a16:creationId xmlns:a16="http://schemas.microsoft.com/office/drawing/2014/main" id="{61254798-7395-C543-9972-9C8C9EC0C26C}"/>
                  </a:ext>
                </a:extLst>
              </p:cNvPr>
              <p:cNvSpPr>
                <a:spLocks noChangeArrowheads="1"/>
              </p:cNvSpPr>
              <p:nvPr/>
            </p:nvSpPr>
            <p:spPr bwMode="auto">
              <a:xfrm>
                <a:off x="576" y="1466"/>
                <a:ext cx="16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ts val="1400"/>
                  </a:lnSpc>
                </a:pPr>
                <a:endParaRPr lang="en-CA" altLang="en-LK" sz="2400" b="0" i="0">
                  <a:solidFill>
                    <a:srgbClr val="FFFF66"/>
                  </a:solidFill>
                </a:endParaRPr>
              </a:p>
            </p:txBody>
          </p:sp>
          <p:sp>
            <p:nvSpPr>
              <p:cNvPr id="50220" name="Rectangle 25">
                <a:extLst>
                  <a:ext uri="{FF2B5EF4-FFF2-40B4-BE49-F238E27FC236}">
                    <a16:creationId xmlns:a16="http://schemas.microsoft.com/office/drawing/2014/main" id="{91EDED14-6A00-9548-8091-57C99C78DD25}"/>
                  </a:ext>
                </a:extLst>
              </p:cNvPr>
              <p:cNvSpPr>
                <a:spLocks noChangeArrowheads="1"/>
              </p:cNvSpPr>
              <p:nvPr/>
            </p:nvSpPr>
            <p:spPr bwMode="auto">
              <a:xfrm>
                <a:off x="2198" y="1140"/>
                <a:ext cx="1113" cy="326"/>
              </a:xfrm>
              <a:prstGeom prst="rect">
                <a:avLst/>
              </a:prstGeom>
              <a:solidFill>
                <a:schemeClr val="accent5">
                  <a:lumMod val="60000"/>
                  <a:lumOff val="40000"/>
                </a:schemeClr>
              </a:solidFill>
              <a:ln w="9525">
                <a:noFill/>
                <a:miter lim="800000"/>
                <a:headEnd/>
                <a:tailEnd/>
              </a:ln>
            </p:spPr>
            <p:txBody>
              <a:bodyPr/>
              <a:lstStyle/>
              <a:p>
                <a:pPr algn="ctr">
                  <a:spcBef>
                    <a:spcPct val="20000"/>
                  </a:spcBef>
                  <a:defRPr/>
                </a:pPr>
                <a:r>
                  <a:rPr lang="en-US" dirty="0">
                    <a:solidFill>
                      <a:schemeClr val="bg2"/>
                    </a:solidFill>
                  </a:rPr>
                  <a:t>Impacts</a:t>
                </a:r>
              </a:p>
            </p:txBody>
          </p:sp>
          <p:sp>
            <p:nvSpPr>
              <p:cNvPr id="56364" name="Rectangle 26">
                <a:extLst>
                  <a:ext uri="{FF2B5EF4-FFF2-40B4-BE49-F238E27FC236}">
                    <a16:creationId xmlns:a16="http://schemas.microsoft.com/office/drawing/2014/main" id="{FA9C6D57-EA31-B241-884A-6270EB404EB8}"/>
                  </a:ext>
                </a:extLst>
              </p:cNvPr>
              <p:cNvSpPr>
                <a:spLocks noChangeArrowheads="1"/>
              </p:cNvSpPr>
              <p:nvPr/>
            </p:nvSpPr>
            <p:spPr bwMode="auto">
              <a:xfrm>
                <a:off x="576" y="1140"/>
                <a:ext cx="16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65" name="Line 29">
                <a:extLst>
                  <a:ext uri="{FF2B5EF4-FFF2-40B4-BE49-F238E27FC236}">
                    <a16:creationId xmlns:a16="http://schemas.microsoft.com/office/drawing/2014/main" id="{9F8217DE-9490-134E-93B6-6E96E85BF288}"/>
                  </a:ext>
                </a:extLst>
              </p:cNvPr>
              <p:cNvSpPr>
                <a:spLocks noChangeShapeType="1"/>
              </p:cNvSpPr>
              <p:nvPr/>
            </p:nvSpPr>
            <p:spPr bwMode="auto">
              <a:xfrm>
                <a:off x="2198" y="1140"/>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66" name="Line 30">
                <a:extLst>
                  <a:ext uri="{FF2B5EF4-FFF2-40B4-BE49-F238E27FC236}">
                    <a16:creationId xmlns:a16="http://schemas.microsoft.com/office/drawing/2014/main" id="{B0A10D50-7A3A-A741-ACB0-4997383A1E49}"/>
                  </a:ext>
                </a:extLst>
              </p:cNvPr>
              <p:cNvSpPr>
                <a:spLocks noChangeShapeType="1"/>
              </p:cNvSpPr>
              <p:nvPr/>
            </p:nvSpPr>
            <p:spPr bwMode="auto">
              <a:xfrm>
                <a:off x="2198" y="1466"/>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67" name="Line 31">
                <a:extLst>
                  <a:ext uri="{FF2B5EF4-FFF2-40B4-BE49-F238E27FC236}">
                    <a16:creationId xmlns:a16="http://schemas.microsoft.com/office/drawing/2014/main" id="{A6B55DA4-270A-524C-BA92-6A6E288CC605}"/>
                  </a:ext>
                </a:extLst>
              </p:cNvPr>
              <p:cNvSpPr>
                <a:spLocks noChangeShapeType="1"/>
              </p:cNvSpPr>
              <p:nvPr/>
            </p:nvSpPr>
            <p:spPr bwMode="auto">
              <a:xfrm>
                <a:off x="2198" y="1745"/>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68" name="Line 32">
                <a:extLst>
                  <a:ext uri="{FF2B5EF4-FFF2-40B4-BE49-F238E27FC236}">
                    <a16:creationId xmlns:a16="http://schemas.microsoft.com/office/drawing/2014/main" id="{98C767AA-D739-5F40-AC5E-3D998C6470FD}"/>
                  </a:ext>
                </a:extLst>
              </p:cNvPr>
              <p:cNvSpPr>
                <a:spLocks noChangeShapeType="1"/>
              </p:cNvSpPr>
              <p:nvPr/>
            </p:nvSpPr>
            <p:spPr bwMode="auto">
              <a:xfrm>
                <a:off x="2198" y="2071"/>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dirty="0"/>
              </a:p>
            </p:txBody>
          </p:sp>
          <p:sp>
            <p:nvSpPr>
              <p:cNvPr id="56369" name="AutoShape 33">
                <a:extLst>
                  <a:ext uri="{FF2B5EF4-FFF2-40B4-BE49-F238E27FC236}">
                    <a16:creationId xmlns:a16="http://schemas.microsoft.com/office/drawing/2014/main" id="{C032BD74-E3E6-CA43-BD67-431FDD17E8C4}"/>
                  </a:ext>
                </a:extLst>
              </p:cNvPr>
              <p:cNvSpPr>
                <a:spLocks/>
              </p:cNvSpPr>
              <p:nvPr/>
            </p:nvSpPr>
            <p:spPr bwMode="auto">
              <a:xfrm>
                <a:off x="2623" y="1513"/>
                <a:ext cx="327" cy="293"/>
              </a:xfrm>
              <a:prstGeom prst="rightBrace">
                <a:avLst>
                  <a:gd name="adj1" fmla="val 60251"/>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6370" name="AutoShape 34">
                <a:extLst>
                  <a:ext uri="{FF2B5EF4-FFF2-40B4-BE49-F238E27FC236}">
                    <a16:creationId xmlns:a16="http://schemas.microsoft.com/office/drawing/2014/main" id="{3AFCC84F-8FBA-2B40-83A2-E87E06082C6B}"/>
                  </a:ext>
                </a:extLst>
              </p:cNvPr>
              <p:cNvSpPr>
                <a:spLocks/>
              </p:cNvSpPr>
              <p:nvPr/>
            </p:nvSpPr>
            <p:spPr bwMode="auto">
              <a:xfrm>
                <a:off x="1905" y="1503"/>
                <a:ext cx="327" cy="293"/>
              </a:xfrm>
              <a:prstGeom prst="leftBrace">
                <a:avLst>
                  <a:gd name="adj1" fmla="val 0"/>
                  <a:gd name="adj2" fmla="val 50000"/>
                </a:avLst>
              </a:prstGeom>
              <a:noFill/>
              <a:ln w="9525">
                <a:solidFill>
                  <a:srgbClr val="FFFF66"/>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6371" name="Text Box 35">
                <a:extLst>
                  <a:ext uri="{FF2B5EF4-FFF2-40B4-BE49-F238E27FC236}">
                    <a16:creationId xmlns:a16="http://schemas.microsoft.com/office/drawing/2014/main" id="{8815D545-A7B9-3544-8AA0-5B9C3A260E6A}"/>
                  </a:ext>
                </a:extLst>
              </p:cNvPr>
              <p:cNvSpPr txBox="1">
                <a:spLocks noChangeArrowheads="1"/>
              </p:cNvSpPr>
              <p:nvPr/>
            </p:nvSpPr>
            <p:spPr bwMode="auto">
              <a:xfrm>
                <a:off x="1183" y="1330"/>
                <a:ext cx="4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CA" altLang="en-LK" i="0"/>
              </a:p>
            </p:txBody>
          </p:sp>
          <p:sp>
            <p:nvSpPr>
              <p:cNvPr id="56372" name="Text Box 36">
                <a:extLst>
                  <a:ext uri="{FF2B5EF4-FFF2-40B4-BE49-F238E27FC236}">
                    <a16:creationId xmlns:a16="http://schemas.microsoft.com/office/drawing/2014/main" id="{7BDFAF18-0BA7-F247-9836-D463D3F04B85}"/>
                  </a:ext>
                </a:extLst>
              </p:cNvPr>
              <p:cNvSpPr txBox="1">
                <a:spLocks noChangeArrowheads="1"/>
              </p:cNvSpPr>
              <p:nvPr/>
            </p:nvSpPr>
            <p:spPr bwMode="auto">
              <a:xfrm>
                <a:off x="869" y="1477"/>
                <a:ext cx="10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i="0">
                    <a:solidFill>
                      <a:srgbClr val="FFFF66"/>
                    </a:solidFill>
                  </a:rPr>
                  <a:t>Results</a:t>
                </a:r>
              </a:p>
            </p:txBody>
          </p:sp>
        </p:grpSp>
        <p:sp>
          <p:nvSpPr>
            <p:cNvPr id="56353" name="Line 57">
              <a:extLst>
                <a:ext uri="{FF2B5EF4-FFF2-40B4-BE49-F238E27FC236}">
                  <a16:creationId xmlns:a16="http://schemas.microsoft.com/office/drawing/2014/main" id="{E0A14337-341B-BA4A-862E-57C4263FB30A}"/>
                </a:ext>
              </a:extLst>
            </p:cNvPr>
            <p:cNvSpPr>
              <a:spLocks noChangeShapeType="1"/>
            </p:cNvSpPr>
            <p:nvPr/>
          </p:nvSpPr>
          <p:spPr bwMode="auto">
            <a:xfrm flipV="1">
              <a:off x="2629" y="1519"/>
              <a:ext cx="0" cy="209"/>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54" name="Line 59">
              <a:extLst>
                <a:ext uri="{FF2B5EF4-FFF2-40B4-BE49-F238E27FC236}">
                  <a16:creationId xmlns:a16="http://schemas.microsoft.com/office/drawing/2014/main" id="{07844141-FD71-434A-B179-1F5F833915C7}"/>
                </a:ext>
              </a:extLst>
            </p:cNvPr>
            <p:cNvSpPr>
              <a:spLocks noChangeShapeType="1"/>
            </p:cNvSpPr>
            <p:nvPr/>
          </p:nvSpPr>
          <p:spPr bwMode="auto">
            <a:xfrm>
              <a:off x="2807" y="1529"/>
              <a:ext cx="0" cy="178"/>
            </a:xfrm>
            <a:prstGeom prst="line">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55" name="Line 60">
              <a:extLst>
                <a:ext uri="{FF2B5EF4-FFF2-40B4-BE49-F238E27FC236}">
                  <a16:creationId xmlns:a16="http://schemas.microsoft.com/office/drawing/2014/main" id="{019BB87E-D5ED-4343-B320-D08C62CF4AAD}"/>
                </a:ext>
              </a:extLst>
            </p:cNvPr>
            <p:cNvSpPr>
              <a:spLocks noChangeShapeType="1"/>
            </p:cNvSpPr>
            <p:nvPr/>
          </p:nvSpPr>
          <p:spPr bwMode="auto">
            <a:xfrm flipV="1">
              <a:off x="2621" y="2117"/>
              <a:ext cx="0" cy="209"/>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56" name="Line 61">
              <a:extLst>
                <a:ext uri="{FF2B5EF4-FFF2-40B4-BE49-F238E27FC236}">
                  <a16:creationId xmlns:a16="http://schemas.microsoft.com/office/drawing/2014/main" id="{FC115BA8-A8CE-BE48-807A-502FF6E8244C}"/>
                </a:ext>
              </a:extLst>
            </p:cNvPr>
            <p:cNvSpPr>
              <a:spLocks noChangeShapeType="1"/>
            </p:cNvSpPr>
            <p:nvPr/>
          </p:nvSpPr>
          <p:spPr bwMode="auto">
            <a:xfrm>
              <a:off x="2799" y="2127"/>
              <a:ext cx="0" cy="178"/>
            </a:xfrm>
            <a:prstGeom prst="line">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grpSp>
      <p:grpSp>
        <p:nvGrpSpPr>
          <p:cNvPr id="6" name="Group 66">
            <a:extLst>
              <a:ext uri="{FF2B5EF4-FFF2-40B4-BE49-F238E27FC236}">
                <a16:creationId xmlns:a16="http://schemas.microsoft.com/office/drawing/2014/main" id="{C72F9901-6094-1546-8BF9-AF4F0828F5BA}"/>
              </a:ext>
            </a:extLst>
          </p:cNvPr>
          <p:cNvGrpSpPr>
            <a:grpSpLocks/>
          </p:cNvGrpSpPr>
          <p:nvPr/>
        </p:nvGrpSpPr>
        <p:grpSpPr bwMode="auto">
          <a:xfrm>
            <a:off x="2438401" y="3730625"/>
            <a:ext cx="4341813" cy="2438400"/>
            <a:chOff x="576" y="2350"/>
            <a:chExt cx="2735" cy="1536"/>
          </a:xfrm>
        </p:grpSpPr>
        <p:grpSp>
          <p:nvGrpSpPr>
            <p:cNvPr id="56329" name="Group 37">
              <a:extLst>
                <a:ext uri="{FF2B5EF4-FFF2-40B4-BE49-F238E27FC236}">
                  <a16:creationId xmlns:a16="http://schemas.microsoft.com/office/drawing/2014/main" id="{C7DE47CE-52B5-9848-9A52-1C6838411C24}"/>
                </a:ext>
              </a:extLst>
            </p:cNvPr>
            <p:cNvGrpSpPr>
              <a:grpSpLocks/>
            </p:cNvGrpSpPr>
            <p:nvPr/>
          </p:nvGrpSpPr>
          <p:grpSpPr bwMode="auto">
            <a:xfrm>
              <a:off x="576" y="2350"/>
              <a:ext cx="2735" cy="1536"/>
              <a:chOff x="576" y="2350"/>
              <a:chExt cx="2735" cy="1536"/>
            </a:xfrm>
          </p:grpSpPr>
          <p:sp>
            <p:nvSpPr>
              <p:cNvPr id="50190" name="Rectangle 38">
                <a:extLst>
                  <a:ext uri="{FF2B5EF4-FFF2-40B4-BE49-F238E27FC236}">
                    <a16:creationId xmlns:a16="http://schemas.microsoft.com/office/drawing/2014/main" id="{F1B5D876-36B2-324F-9DBE-0F942BCC130F}"/>
                  </a:ext>
                </a:extLst>
              </p:cNvPr>
              <p:cNvSpPr>
                <a:spLocks noChangeArrowheads="1"/>
              </p:cNvSpPr>
              <p:nvPr/>
            </p:nvSpPr>
            <p:spPr bwMode="auto">
              <a:xfrm>
                <a:off x="2198" y="3560"/>
                <a:ext cx="1113" cy="326"/>
              </a:xfrm>
              <a:prstGeom prst="rect">
                <a:avLst/>
              </a:prstGeom>
              <a:solidFill>
                <a:schemeClr val="accent5">
                  <a:lumMod val="60000"/>
                  <a:lumOff val="40000"/>
                </a:schemeClr>
              </a:solidFill>
              <a:ln w="9525">
                <a:noFill/>
                <a:miter lim="800000"/>
                <a:headEnd/>
                <a:tailEnd/>
              </a:ln>
            </p:spPr>
            <p:txBody>
              <a:bodyPr/>
              <a:lstStyle/>
              <a:p>
                <a:pPr algn="ctr">
                  <a:spcBef>
                    <a:spcPct val="20000"/>
                  </a:spcBef>
                  <a:defRPr/>
                </a:pPr>
                <a:r>
                  <a:rPr lang="en-US" dirty="0">
                    <a:solidFill>
                      <a:schemeClr val="bg2"/>
                    </a:solidFill>
                  </a:rPr>
                  <a:t>Inputs</a:t>
                </a:r>
              </a:p>
            </p:txBody>
          </p:sp>
          <p:sp>
            <p:nvSpPr>
              <p:cNvPr id="56335" name="Rectangle 39">
                <a:extLst>
                  <a:ext uri="{FF2B5EF4-FFF2-40B4-BE49-F238E27FC236}">
                    <a16:creationId xmlns:a16="http://schemas.microsoft.com/office/drawing/2014/main" id="{B6D8DCC9-52B7-B94B-828F-4B57C59BCEE3}"/>
                  </a:ext>
                </a:extLst>
              </p:cNvPr>
              <p:cNvSpPr>
                <a:spLocks noChangeArrowheads="1"/>
              </p:cNvSpPr>
              <p:nvPr/>
            </p:nvSpPr>
            <p:spPr bwMode="auto">
              <a:xfrm>
                <a:off x="576" y="3560"/>
                <a:ext cx="16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36" name="Rectangle 40">
                <a:extLst>
                  <a:ext uri="{FF2B5EF4-FFF2-40B4-BE49-F238E27FC236}">
                    <a16:creationId xmlns:a16="http://schemas.microsoft.com/office/drawing/2014/main" id="{31D1D0D4-6504-4543-BA0E-65BC8B3C09DB}"/>
                  </a:ext>
                </a:extLst>
              </p:cNvPr>
              <p:cNvSpPr>
                <a:spLocks noChangeArrowheads="1"/>
              </p:cNvSpPr>
              <p:nvPr/>
            </p:nvSpPr>
            <p:spPr bwMode="auto">
              <a:xfrm>
                <a:off x="2198" y="3281"/>
                <a:ext cx="111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lnSpc>
                    <a:spcPct val="50000"/>
                  </a:lnSpc>
                </a:pPr>
                <a:endParaRPr lang="en-CA" altLang="en-LK" b="0" i="0">
                  <a:solidFill>
                    <a:srgbClr val="FFFF66"/>
                  </a:solidFill>
                </a:endParaRPr>
              </a:p>
            </p:txBody>
          </p:sp>
          <p:sp>
            <p:nvSpPr>
              <p:cNvPr id="56337" name="Rectangle 41">
                <a:extLst>
                  <a:ext uri="{FF2B5EF4-FFF2-40B4-BE49-F238E27FC236}">
                    <a16:creationId xmlns:a16="http://schemas.microsoft.com/office/drawing/2014/main" id="{9467B8EE-963E-9C40-8282-A546BA5A3BDC}"/>
                  </a:ext>
                </a:extLst>
              </p:cNvPr>
              <p:cNvSpPr>
                <a:spLocks noChangeArrowheads="1"/>
              </p:cNvSpPr>
              <p:nvPr/>
            </p:nvSpPr>
            <p:spPr bwMode="auto">
              <a:xfrm>
                <a:off x="576" y="3281"/>
                <a:ext cx="16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50000"/>
                  </a:lnSpc>
                </a:pPr>
                <a:endParaRPr lang="en-CA" altLang="en-LK" sz="2800" b="0" i="0">
                  <a:solidFill>
                    <a:srgbClr val="FFFF66"/>
                  </a:solidFill>
                </a:endParaRPr>
              </a:p>
            </p:txBody>
          </p:sp>
          <p:sp>
            <p:nvSpPr>
              <p:cNvPr id="50194" name="Rectangle 42">
                <a:extLst>
                  <a:ext uri="{FF2B5EF4-FFF2-40B4-BE49-F238E27FC236}">
                    <a16:creationId xmlns:a16="http://schemas.microsoft.com/office/drawing/2014/main" id="{B5D2E70D-5F87-454B-AED8-9EC9DC6BDE14}"/>
                  </a:ext>
                </a:extLst>
              </p:cNvPr>
              <p:cNvSpPr>
                <a:spLocks noChangeArrowheads="1"/>
              </p:cNvSpPr>
              <p:nvPr/>
            </p:nvSpPr>
            <p:spPr bwMode="auto">
              <a:xfrm>
                <a:off x="2198" y="2955"/>
                <a:ext cx="1113" cy="326"/>
              </a:xfrm>
              <a:prstGeom prst="rect">
                <a:avLst/>
              </a:prstGeom>
              <a:solidFill>
                <a:schemeClr val="accent5">
                  <a:lumMod val="60000"/>
                  <a:lumOff val="40000"/>
                </a:schemeClr>
              </a:solidFill>
              <a:ln w="9525">
                <a:noFill/>
                <a:miter lim="800000"/>
                <a:headEnd/>
                <a:tailEnd/>
              </a:ln>
            </p:spPr>
            <p:txBody>
              <a:bodyPr/>
              <a:lstStyle/>
              <a:p>
                <a:pPr algn="ctr">
                  <a:spcBef>
                    <a:spcPct val="20000"/>
                  </a:spcBef>
                  <a:defRPr/>
                </a:pPr>
                <a:r>
                  <a:rPr lang="en-US" dirty="0">
                    <a:solidFill>
                      <a:schemeClr val="bg2"/>
                    </a:solidFill>
                  </a:rPr>
                  <a:t>Activities</a:t>
                </a:r>
              </a:p>
            </p:txBody>
          </p:sp>
          <p:sp>
            <p:nvSpPr>
              <p:cNvPr id="56339" name="Rectangle 43">
                <a:extLst>
                  <a:ext uri="{FF2B5EF4-FFF2-40B4-BE49-F238E27FC236}">
                    <a16:creationId xmlns:a16="http://schemas.microsoft.com/office/drawing/2014/main" id="{2F2B8A91-7BAA-A345-8499-710A2316EB27}"/>
                  </a:ext>
                </a:extLst>
              </p:cNvPr>
              <p:cNvSpPr>
                <a:spLocks noChangeArrowheads="1"/>
              </p:cNvSpPr>
              <p:nvPr/>
            </p:nvSpPr>
            <p:spPr bwMode="auto">
              <a:xfrm>
                <a:off x="576" y="2955"/>
                <a:ext cx="16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400" b="0" i="0">
                  <a:solidFill>
                    <a:srgbClr val="FFFF66"/>
                  </a:solidFill>
                </a:endParaRPr>
              </a:p>
            </p:txBody>
          </p:sp>
          <p:sp>
            <p:nvSpPr>
              <p:cNvPr id="56340" name="Rectangle 44">
                <a:extLst>
                  <a:ext uri="{FF2B5EF4-FFF2-40B4-BE49-F238E27FC236}">
                    <a16:creationId xmlns:a16="http://schemas.microsoft.com/office/drawing/2014/main" id="{DF58B5BD-7C9A-8345-8ABF-46BEDED588FB}"/>
                  </a:ext>
                </a:extLst>
              </p:cNvPr>
              <p:cNvSpPr>
                <a:spLocks noChangeArrowheads="1"/>
              </p:cNvSpPr>
              <p:nvPr/>
            </p:nvSpPr>
            <p:spPr bwMode="auto">
              <a:xfrm>
                <a:off x="2198" y="2676"/>
                <a:ext cx="111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lnSpc>
                    <a:spcPct val="50000"/>
                  </a:lnSpc>
                </a:pPr>
                <a:endParaRPr lang="en-CA" altLang="en-LK" b="0" i="0">
                  <a:solidFill>
                    <a:srgbClr val="FFFF66"/>
                  </a:solidFill>
                </a:endParaRPr>
              </a:p>
            </p:txBody>
          </p:sp>
          <p:sp>
            <p:nvSpPr>
              <p:cNvPr id="56341" name="Rectangle 45">
                <a:extLst>
                  <a:ext uri="{FF2B5EF4-FFF2-40B4-BE49-F238E27FC236}">
                    <a16:creationId xmlns:a16="http://schemas.microsoft.com/office/drawing/2014/main" id="{7B13CD6E-A8A1-9347-A0C4-FEC5F974A803}"/>
                  </a:ext>
                </a:extLst>
              </p:cNvPr>
              <p:cNvSpPr>
                <a:spLocks noChangeArrowheads="1"/>
              </p:cNvSpPr>
              <p:nvPr/>
            </p:nvSpPr>
            <p:spPr bwMode="auto">
              <a:xfrm>
                <a:off x="576" y="2676"/>
                <a:ext cx="16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50000"/>
                  </a:lnSpc>
                </a:pPr>
                <a:endParaRPr lang="en-CA" altLang="en-LK" sz="2800" b="0" i="0">
                  <a:solidFill>
                    <a:srgbClr val="FFFF66"/>
                  </a:solidFill>
                </a:endParaRPr>
              </a:p>
            </p:txBody>
          </p:sp>
          <p:sp>
            <p:nvSpPr>
              <p:cNvPr id="50198" name="Rectangle 46">
                <a:extLst>
                  <a:ext uri="{FF2B5EF4-FFF2-40B4-BE49-F238E27FC236}">
                    <a16:creationId xmlns:a16="http://schemas.microsoft.com/office/drawing/2014/main" id="{7F64A9CC-4C7A-7A45-9ADF-1FB6288CE5F9}"/>
                  </a:ext>
                </a:extLst>
              </p:cNvPr>
              <p:cNvSpPr>
                <a:spLocks noChangeArrowheads="1"/>
              </p:cNvSpPr>
              <p:nvPr/>
            </p:nvSpPr>
            <p:spPr bwMode="auto">
              <a:xfrm>
                <a:off x="2198" y="2350"/>
                <a:ext cx="1113" cy="326"/>
              </a:xfrm>
              <a:prstGeom prst="rect">
                <a:avLst/>
              </a:prstGeom>
              <a:solidFill>
                <a:schemeClr val="accent5">
                  <a:lumMod val="60000"/>
                  <a:lumOff val="40000"/>
                </a:schemeClr>
              </a:solidFill>
              <a:ln w="9525">
                <a:noFill/>
                <a:miter lim="800000"/>
                <a:headEnd/>
                <a:tailEnd/>
              </a:ln>
            </p:spPr>
            <p:txBody>
              <a:bodyPr/>
              <a:lstStyle/>
              <a:p>
                <a:pPr algn="ctr">
                  <a:spcBef>
                    <a:spcPct val="20000"/>
                  </a:spcBef>
                  <a:defRPr/>
                </a:pPr>
                <a:r>
                  <a:rPr lang="en-US" dirty="0">
                    <a:solidFill>
                      <a:schemeClr val="bg2"/>
                    </a:solidFill>
                  </a:rPr>
                  <a:t>Outputs</a:t>
                </a:r>
              </a:p>
            </p:txBody>
          </p:sp>
          <p:sp>
            <p:nvSpPr>
              <p:cNvPr id="56343" name="Rectangle 47">
                <a:extLst>
                  <a:ext uri="{FF2B5EF4-FFF2-40B4-BE49-F238E27FC236}">
                    <a16:creationId xmlns:a16="http://schemas.microsoft.com/office/drawing/2014/main" id="{9995B583-F9FE-0B44-8484-B788D77988A0}"/>
                  </a:ext>
                </a:extLst>
              </p:cNvPr>
              <p:cNvSpPr>
                <a:spLocks noChangeArrowheads="1"/>
              </p:cNvSpPr>
              <p:nvPr/>
            </p:nvSpPr>
            <p:spPr bwMode="auto">
              <a:xfrm>
                <a:off x="576" y="2350"/>
                <a:ext cx="16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spcBef>
                    <a:spcPct val="20000"/>
                  </a:spcBef>
                </a:pPr>
                <a:endParaRPr lang="en-CA" altLang="en-LK" sz="2800" b="0" i="0">
                  <a:solidFill>
                    <a:srgbClr val="FFFF66"/>
                  </a:solidFill>
                </a:endParaRPr>
              </a:p>
            </p:txBody>
          </p:sp>
          <p:sp>
            <p:nvSpPr>
              <p:cNvPr id="56344" name="Line 48">
                <a:extLst>
                  <a:ext uri="{FF2B5EF4-FFF2-40B4-BE49-F238E27FC236}">
                    <a16:creationId xmlns:a16="http://schemas.microsoft.com/office/drawing/2014/main" id="{21CFE72F-2DD2-8C4A-B1CC-15A67B25CA80}"/>
                  </a:ext>
                </a:extLst>
              </p:cNvPr>
              <p:cNvSpPr>
                <a:spLocks noChangeShapeType="1"/>
              </p:cNvSpPr>
              <p:nvPr/>
            </p:nvSpPr>
            <p:spPr bwMode="auto">
              <a:xfrm>
                <a:off x="2198" y="2350"/>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45" name="Line 49">
                <a:extLst>
                  <a:ext uri="{FF2B5EF4-FFF2-40B4-BE49-F238E27FC236}">
                    <a16:creationId xmlns:a16="http://schemas.microsoft.com/office/drawing/2014/main" id="{8C7F9AA9-1C48-FB42-B816-C4C1333CACEA}"/>
                  </a:ext>
                </a:extLst>
              </p:cNvPr>
              <p:cNvSpPr>
                <a:spLocks noChangeShapeType="1"/>
              </p:cNvSpPr>
              <p:nvPr/>
            </p:nvSpPr>
            <p:spPr bwMode="auto">
              <a:xfrm>
                <a:off x="2198" y="2676"/>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46" name="Line 50">
                <a:extLst>
                  <a:ext uri="{FF2B5EF4-FFF2-40B4-BE49-F238E27FC236}">
                    <a16:creationId xmlns:a16="http://schemas.microsoft.com/office/drawing/2014/main" id="{9D4A0015-A951-9C46-B2B3-9F2D206D261E}"/>
                  </a:ext>
                </a:extLst>
              </p:cNvPr>
              <p:cNvSpPr>
                <a:spLocks noChangeShapeType="1"/>
              </p:cNvSpPr>
              <p:nvPr/>
            </p:nvSpPr>
            <p:spPr bwMode="auto">
              <a:xfrm>
                <a:off x="2198" y="2955"/>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47" name="Line 51">
                <a:extLst>
                  <a:ext uri="{FF2B5EF4-FFF2-40B4-BE49-F238E27FC236}">
                    <a16:creationId xmlns:a16="http://schemas.microsoft.com/office/drawing/2014/main" id="{71101F42-CC2E-4243-A184-D5B2517D39A6}"/>
                  </a:ext>
                </a:extLst>
              </p:cNvPr>
              <p:cNvSpPr>
                <a:spLocks noChangeShapeType="1"/>
              </p:cNvSpPr>
              <p:nvPr/>
            </p:nvSpPr>
            <p:spPr bwMode="auto">
              <a:xfrm>
                <a:off x="2198" y="3281"/>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48" name="Line 53">
                <a:extLst>
                  <a:ext uri="{FF2B5EF4-FFF2-40B4-BE49-F238E27FC236}">
                    <a16:creationId xmlns:a16="http://schemas.microsoft.com/office/drawing/2014/main" id="{ED55338A-006E-1B47-95CD-CFBC03BE070B}"/>
                  </a:ext>
                </a:extLst>
              </p:cNvPr>
              <p:cNvSpPr>
                <a:spLocks noChangeShapeType="1"/>
              </p:cNvSpPr>
              <p:nvPr/>
            </p:nvSpPr>
            <p:spPr bwMode="auto">
              <a:xfrm>
                <a:off x="2198" y="3560"/>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49" name="Line 54">
                <a:extLst>
                  <a:ext uri="{FF2B5EF4-FFF2-40B4-BE49-F238E27FC236}">
                    <a16:creationId xmlns:a16="http://schemas.microsoft.com/office/drawing/2014/main" id="{9F807E3E-D27A-184F-86AB-41FA8B33829E}"/>
                  </a:ext>
                </a:extLst>
              </p:cNvPr>
              <p:cNvSpPr>
                <a:spLocks noChangeShapeType="1"/>
              </p:cNvSpPr>
              <p:nvPr/>
            </p:nvSpPr>
            <p:spPr bwMode="auto">
              <a:xfrm>
                <a:off x="2198" y="3560"/>
                <a:ext cx="1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50" name="AutoShape 55">
                <a:extLst>
                  <a:ext uri="{FF2B5EF4-FFF2-40B4-BE49-F238E27FC236}">
                    <a16:creationId xmlns:a16="http://schemas.microsoft.com/office/drawing/2014/main" id="{2F26B2D4-E8A7-8F4B-ACB5-3514C6739558}"/>
                  </a:ext>
                </a:extLst>
              </p:cNvPr>
              <p:cNvSpPr>
                <a:spLocks/>
              </p:cNvSpPr>
              <p:nvPr/>
            </p:nvSpPr>
            <p:spPr bwMode="auto">
              <a:xfrm>
                <a:off x="1917" y="2976"/>
                <a:ext cx="241" cy="293"/>
              </a:xfrm>
              <a:prstGeom prst="leftBrace">
                <a:avLst>
                  <a:gd name="adj1" fmla="val 53596"/>
                  <a:gd name="adj2" fmla="val 50000"/>
                </a:avLst>
              </a:prstGeom>
              <a:noFill/>
              <a:ln w="9525">
                <a:solidFill>
                  <a:srgbClr val="FFFF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6351" name="Text Box 56">
                <a:extLst>
                  <a:ext uri="{FF2B5EF4-FFF2-40B4-BE49-F238E27FC236}">
                    <a16:creationId xmlns:a16="http://schemas.microsoft.com/office/drawing/2014/main" id="{E74556CD-E2A5-DC4F-B432-F90FD8BDECE4}"/>
                  </a:ext>
                </a:extLst>
              </p:cNvPr>
              <p:cNvSpPr txBox="1">
                <a:spLocks noChangeArrowheads="1"/>
              </p:cNvSpPr>
              <p:nvPr/>
            </p:nvSpPr>
            <p:spPr bwMode="auto">
              <a:xfrm>
                <a:off x="681" y="2901"/>
                <a:ext cx="12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r>
                  <a:rPr lang="en-US" altLang="en-LK" i="0">
                    <a:solidFill>
                      <a:srgbClr val="FFFF66"/>
                    </a:solidFill>
                  </a:rPr>
                  <a:t>Implementation</a:t>
                </a:r>
              </a:p>
            </p:txBody>
          </p:sp>
        </p:grpSp>
        <p:sp>
          <p:nvSpPr>
            <p:cNvPr id="56330" name="Line 62">
              <a:extLst>
                <a:ext uri="{FF2B5EF4-FFF2-40B4-BE49-F238E27FC236}">
                  <a16:creationId xmlns:a16="http://schemas.microsoft.com/office/drawing/2014/main" id="{EDA97BF1-AF16-FF46-82CE-4C8C7B5E2908}"/>
                </a:ext>
              </a:extLst>
            </p:cNvPr>
            <p:cNvSpPr>
              <a:spLocks noChangeShapeType="1"/>
            </p:cNvSpPr>
            <p:nvPr/>
          </p:nvSpPr>
          <p:spPr bwMode="auto">
            <a:xfrm flipV="1">
              <a:off x="2620" y="2714"/>
              <a:ext cx="0" cy="209"/>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31" name="Line 63">
              <a:extLst>
                <a:ext uri="{FF2B5EF4-FFF2-40B4-BE49-F238E27FC236}">
                  <a16:creationId xmlns:a16="http://schemas.microsoft.com/office/drawing/2014/main" id="{AFD199CC-2F04-5444-B3FF-971FA1B12065}"/>
                </a:ext>
              </a:extLst>
            </p:cNvPr>
            <p:cNvSpPr>
              <a:spLocks noChangeShapeType="1"/>
            </p:cNvSpPr>
            <p:nvPr/>
          </p:nvSpPr>
          <p:spPr bwMode="auto">
            <a:xfrm>
              <a:off x="2798" y="2724"/>
              <a:ext cx="0" cy="178"/>
            </a:xfrm>
            <a:prstGeom prst="line">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32" name="Line 64">
              <a:extLst>
                <a:ext uri="{FF2B5EF4-FFF2-40B4-BE49-F238E27FC236}">
                  <a16:creationId xmlns:a16="http://schemas.microsoft.com/office/drawing/2014/main" id="{58C07783-4BCB-5949-99ED-B2E788BAE492}"/>
                </a:ext>
              </a:extLst>
            </p:cNvPr>
            <p:cNvSpPr>
              <a:spLocks noChangeShapeType="1"/>
            </p:cNvSpPr>
            <p:nvPr/>
          </p:nvSpPr>
          <p:spPr bwMode="auto">
            <a:xfrm flipV="1">
              <a:off x="2631" y="3302"/>
              <a:ext cx="0" cy="209"/>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56333" name="Line 65">
              <a:extLst>
                <a:ext uri="{FF2B5EF4-FFF2-40B4-BE49-F238E27FC236}">
                  <a16:creationId xmlns:a16="http://schemas.microsoft.com/office/drawing/2014/main" id="{40392454-C650-0844-B884-EF744B204818}"/>
                </a:ext>
              </a:extLst>
            </p:cNvPr>
            <p:cNvSpPr>
              <a:spLocks noChangeShapeType="1"/>
            </p:cNvSpPr>
            <p:nvPr/>
          </p:nvSpPr>
          <p:spPr bwMode="auto">
            <a:xfrm>
              <a:off x="2809" y="3312"/>
              <a:ext cx="0" cy="178"/>
            </a:xfrm>
            <a:prstGeom prst="line">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0D47A626-E84E-2648-AF95-0D921E836BD7}"/>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EA9F64EF-3C14-8944-A5C5-A784DF36154D}" type="slidenum">
              <a:rPr lang="en-US" altLang="en-LK" sz="1600" i="0">
                <a:solidFill>
                  <a:schemeClr val="bg1"/>
                </a:solidFill>
              </a:rPr>
              <a:pPr eaLnBrk="1" hangingPunct="1"/>
              <a:t>29</a:t>
            </a:fld>
            <a:endParaRPr lang="en-US" altLang="en-LK" sz="1600" i="0" dirty="0">
              <a:solidFill>
                <a:schemeClr val="bg1"/>
              </a:solidFill>
            </a:endParaRPr>
          </a:p>
        </p:txBody>
      </p:sp>
      <p:sp>
        <p:nvSpPr>
          <p:cNvPr id="118786" name="Rectangle 2">
            <a:extLst>
              <a:ext uri="{FF2B5EF4-FFF2-40B4-BE49-F238E27FC236}">
                <a16:creationId xmlns:a16="http://schemas.microsoft.com/office/drawing/2014/main" id="{5EDA9E3A-7EBB-8F48-9613-F913283D4AAF}"/>
              </a:ext>
            </a:extLst>
          </p:cNvPr>
          <p:cNvSpPr>
            <a:spLocks noGrp="1" noChangeArrowheads="1"/>
          </p:cNvSpPr>
          <p:nvPr>
            <p:ph type="title"/>
          </p:nvPr>
        </p:nvSpPr>
        <p:spPr/>
        <p:txBody>
          <a:bodyPr>
            <a:normAutofit fontScale="90000"/>
          </a:bodyPr>
          <a:lstStyle/>
          <a:p>
            <a:pPr eaLnBrk="1" hangingPunct="1"/>
            <a:r>
              <a:rPr lang="en-US" altLang="en-LK"/>
              <a:t>Implementation Monitoring Links to Results Monitoring</a:t>
            </a:r>
          </a:p>
        </p:txBody>
      </p:sp>
      <p:grpSp>
        <p:nvGrpSpPr>
          <p:cNvPr id="2" name="Group 19">
            <a:extLst>
              <a:ext uri="{FF2B5EF4-FFF2-40B4-BE49-F238E27FC236}">
                <a16:creationId xmlns:a16="http://schemas.microsoft.com/office/drawing/2014/main" id="{5BF76A00-BA13-0A4E-9F37-33B9C7078DF2}"/>
              </a:ext>
            </a:extLst>
          </p:cNvPr>
          <p:cNvGrpSpPr>
            <a:grpSpLocks/>
          </p:cNvGrpSpPr>
          <p:nvPr/>
        </p:nvGrpSpPr>
        <p:grpSpPr bwMode="auto">
          <a:xfrm>
            <a:off x="2159001" y="4241800"/>
            <a:ext cx="5853113" cy="1887538"/>
            <a:chOff x="202" y="2850"/>
            <a:chExt cx="4189" cy="1509"/>
          </a:xfrm>
        </p:grpSpPr>
        <p:sp>
          <p:nvSpPr>
            <p:cNvPr id="118788" name="Text Box 4">
              <a:extLst>
                <a:ext uri="{FF2B5EF4-FFF2-40B4-BE49-F238E27FC236}">
                  <a16:creationId xmlns:a16="http://schemas.microsoft.com/office/drawing/2014/main" id="{C37FB9A2-89E5-9845-8745-C6493B7A259C}"/>
                </a:ext>
              </a:extLst>
            </p:cNvPr>
            <p:cNvSpPr txBox="1">
              <a:spLocks noChangeArrowheads="1"/>
            </p:cNvSpPr>
            <p:nvPr/>
          </p:nvSpPr>
          <p:spPr bwMode="auto">
            <a:xfrm>
              <a:off x="1654" y="3184"/>
              <a:ext cx="1266" cy="1171"/>
            </a:xfrm>
            <a:prstGeom prst="rect">
              <a:avLst/>
            </a:prstGeom>
            <a:solidFill>
              <a:srgbClr val="73F2F5"/>
            </a:solidFill>
            <a:ln w="9525">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dirty="0">
                  <a:solidFill>
                    <a:srgbClr val="002060"/>
                  </a:solidFill>
                </a:rPr>
                <a:t>Means and Strategies</a:t>
              </a:r>
              <a:br>
                <a:rPr lang="en-US" dirty="0">
                  <a:solidFill>
                    <a:srgbClr val="002060"/>
                  </a:solidFill>
                </a:rPr>
              </a:br>
              <a:r>
                <a:rPr lang="en-US" dirty="0">
                  <a:solidFill>
                    <a:srgbClr val="002060"/>
                  </a:solidFill>
                </a:rPr>
                <a:t>(Multi-year and Annual Work Plans)</a:t>
              </a:r>
            </a:p>
          </p:txBody>
        </p:sp>
        <p:sp>
          <p:nvSpPr>
            <p:cNvPr id="118789" name="Text Box 5">
              <a:extLst>
                <a:ext uri="{FF2B5EF4-FFF2-40B4-BE49-F238E27FC236}">
                  <a16:creationId xmlns:a16="http://schemas.microsoft.com/office/drawing/2014/main" id="{D4483EEA-21BF-EC4A-BD31-66DF0D831B7F}"/>
                </a:ext>
              </a:extLst>
            </p:cNvPr>
            <p:cNvSpPr txBox="1">
              <a:spLocks noChangeArrowheads="1"/>
            </p:cNvSpPr>
            <p:nvPr/>
          </p:nvSpPr>
          <p:spPr bwMode="auto">
            <a:xfrm>
              <a:off x="202" y="3155"/>
              <a:ext cx="1277" cy="1171"/>
            </a:xfrm>
            <a:prstGeom prst="rect">
              <a:avLst/>
            </a:prstGeom>
            <a:solidFill>
              <a:srgbClr val="73F2F5"/>
            </a:solidFill>
            <a:ln w="9525">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dirty="0">
                  <a:solidFill>
                    <a:srgbClr val="002060"/>
                  </a:solidFill>
                </a:rPr>
                <a:t>Means and Strategies</a:t>
              </a:r>
              <a:br>
                <a:rPr lang="en-US" dirty="0">
                  <a:solidFill>
                    <a:srgbClr val="002060"/>
                  </a:solidFill>
                </a:rPr>
              </a:br>
              <a:r>
                <a:rPr lang="en-US" dirty="0">
                  <a:solidFill>
                    <a:srgbClr val="002060"/>
                  </a:solidFill>
                </a:rPr>
                <a:t>(Multi-year and Annual Work Plans)</a:t>
              </a:r>
            </a:p>
          </p:txBody>
        </p:sp>
        <p:sp>
          <p:nvSpPr>
            <p:cNvPr id="118790" name="Text Box 6">
              <a:extLst>
                <a:ext uri="{FF2B5EF4-FFF2-40B4-BE49-F238E27FC236}">
                  <a16:creationId xmlns:a16="http://schemas.microsoft.com/office/drawing/2014/main" id="{3910B191-3CCF-3F45-BCDA-2D5F1419B5E7}"/>
                </a:ext>
              </a:extLst>
            </p:cNvPr>
            <p:cNvSpPr txBox="1">
              <a:spLocks noChangeArrowheads="1"/>
            </p:cNvSpPr>
            <p:nvPr/>
          </p:nvSpPr>
          <p:spPr bwMode="auto">
            <a:xfrm>
              <a:off x="3092" y="3188"/>
              <a:ext cx="1299" cy="1171"/>
            </a:xfrm>
            <a:prstGeom prst="rect">
              <a:avLst/>
            </a:prstGeom>
            <a:solidFill>
              <a:srgbClr val="73F2F5"/>
            </a:solidFill>
            <a:ln w="9525">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dirty="0">
                  <a:solidFill>
                    <a:srgbClr val="002060"/>
                  </a:solidFill>
                </a:rPr>
                <a:t>Means and Strategies</a:t>
              </a:r>
              <a:br>
                <a:rPr lang="en-US" dirty="0">
                  <a:solidFill>
                    <a:srgbClr val="002060"/>
                  </a:solidFill>
                </a:rPr>
              </a:br>
              <a:r>
                <a:rPr lang="en-US" dirty="0">
                  <a:solidFill>
                    <a:srgbClr val="002060"/>
                  </a:solidFill>
                </a:rPr>
                <a:t>(Multi-year and Annual Work Plans)</a:t>
              </a:r>
            </a:p>
          </p:txBody>
        </p:sp>
        <p:sp>
          <p:nvSpPr>
            <p:cNvPr id="1042" name="Line 7">
              <a:extLst>
                <a:ext uri="{FF2B5EF4-FFF2-40B4-BE49-F238E27FC236}">
                  <a16:creationId xmlns:a16="http://schemas.microsoft.com/office/drawing/2014/main" id="{CCA6EF6A-8116-304B-B226-6C2186EB4281}"/>
                </a:ext>
              </a:extLst>
            </p:cNvPr>
            <p:cNvSpPr>
              <a:spLocks noChangeShapeType="1"/>
            </p:cNvSpPr>
            <p:nvPr/>
          </p:nvSpPr>
          <p:spPr bwMode="auto">
            <a:xfrm flipV="1">
              <a:off x="806" y="2850"/>
              <a:ext cx="0" cy="230"/>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1043" name="Line 8">
              <a:extLst>
                <a:ext uri="{FF2B5EF4-FFF2-40B4-BE49-F238E27FC236}">
                  <a16:creationId xmlns:a16="http://schemas.microsoft.com/office/drawing/2014/main" id="{2D04F0C4-4BA7-2141-B938-96B33B738140}"/>
                </a:ext>
              </a:extLst>
            </p:cNvPr>
            <p:cNvSpPr>
              <a:spLocks noChangeShapeType="1"/>
            </p:cNvSpPr>
            <p:nvPr/>
          </p:nvSpPr>
          <p:spPr bwMode="auto">
            <a:xfrm>
              <a:off x="1016" y="2859"/>
              <a:ext cx="0" cy="220"/>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sp>
          <p:nvSpPr>
            <p:cNvPr id="1044" name="Line 9">
              <a:extLst>
                <a:ext uri="{FF2B5EF4-FFF2-40B4-BE49-F238E27FC236}">
                  <a16:creationId xmlns:a16="http://schemas.microsoft.com/office/drawing/2014/main" id="{FF804701-9D93-664C-A4F3-EF3ECFF22B68}"/>
                </a:ext>
              </a:extLst>
            </p:cNvPr>
            <p:cNvSpPr>
              <a:spLocks noChangeShapeType="1"/>
            </p:cNvSpPr>
            <p:nvPr/>
          </p:nvSpPr>
          <p:spPr bwMode="auto">
            <a:xfrm flipV="1">
              <a:off x="2190" y="2861"/>
              <a:ext cx="0" cy="231"/>
            </a:xfrm>
            <a:prstGeom prst="line">
              <a:avLst/>
            </a:prstGeom>
            <a:noFill/>
            <a:ln w="76200">
              <a:solidFill>
                <a:srgbClr val="FFFF66"/>
              </a:solidFill>
              <a:round/>
              <a:headEnd/>
              <a:tailEnd type="triangle" w="med" len="med"/>
            </a:ln>
          </p:spPr>
          <p:txBody>
            <a:bodyPr wrap="none" anchor="ctr">
              <a:spAutoFit/>
            </a:bodyPr>
            <a:lstStyle/>
            <a:p>
              <a:pPr algn="ctr">
                <a:spcBef>
                  <a:spcPct val="50000"/>
                </a:spcBef>
                <a:defRPr/>
              </a:pPr>
              <a:endParaRPr lang="en-US">
                <a:ln w="76200">
                  <a:solidFill>
                    <a:schemeClr val="tx1"/>
                  </a:solidFill>
                </a:ln>
              </a:endParaRPr>
            </a:p>
          </p:txBody>
        </p:sp>
        <p:sp>
          <p:nvSpPr>
            <p:cNvPr id="1045" name="Line 10">
              <a:extLst>
                <a:ext uri="{FF2B5EF4-FFF2-40B4-BE49-F238E27FC236}">
                  <a16:creationId xmlns:a16="http://schemas.microsoft.com/office/drawing/2014/main" id="{CD477BEE-B937-7945-B5E8-6E27C98AB99F}"/>
                </a:ext>
              </a:extLst>
            </p:cNvPr>
            <p:cNvSpPr>
              <a:spLocks noChangeShapeType="1"/>
            </p:cNvSpPr>
            <p:nvPr/>
          </p:nvSpPr>
          <p:spPr bwMode="auto">
            <a:xfrm>
              <a:off x="2400" y="2872"/>
              <a:ext cx="0" cy="221"/>
            </a:xfrm>
            <a:prstGeom prst="line">
              <a:avLst/>
            </a:prstGeom>
            <a:noFill/>
            <a:ln w="76200">
              <a:solidFill>
                <a:srgbClr val="FFFF66"/>
              </a:solidFill>
              <a:round/>
              <a:headEnd/>
              <a:tailEnd type="triangle" w="med" len="med"/>
            </a:ln>
          </p:spPr>
          <p:txBody>
            <a:bodyPr wrap="none" anchor="ctr">
              <a:spAutoFit/>
            </a:bodyPr>
            <a:lstStyle/>
            <a:p>
              <a:pPr algn="ctr">
                <a:spcBef>
                  <a:spcPct val="50000"/>
                </a:spcBef>
                <a:defRPr/>
              </a:pPr>
              <a:endParaRPr lang="en-US">
                <a:ln w="76200">
                  <a:solidFill>
                    <a:schemeClr val="tx1"/>
                  </a:solidFill>
                </a:ln>
              </a:endParaRPr>
            </a:p>
          </p:txBody>
        </p:sp>
        <p:sp>
          <p:nvSpPr>
            <p:cNvPr id="1046" name="Line 11">
              <a:extLst>
                <a:ext uri="{FF2B5EF4-FFF2-40B4-BE49-F238E27FC236}">
                  <a16:creationId xmlns:a16="http://schemas.microsoft.com/office/drawing/2014/main" id="{32155B35-A733-4E4F-A0DF-BB31C90C19A9}"/>
                </a:ext>
              </a:extLst>
            </p:cNvPr>
            <p:cNvSpPr>
              <a:spLocks noChangeShapeType="1"/>
            </p:cNvSpPr>
            <p:nvPr/>
          </p:nvSpPr>
          <p:spPr bwMode="auto">
            <a:xfrm flipV="1">
              <a:off x="3583" y="2853"/>
              <a:ext cx="0" cy="231"/>
            </a:xfrm>
            <a:prstGeom prst="line">
              <a:avLst/>
            </a:prstGeom>
            <a:noFill/>
            <a:ln w="76200">
              <a:solidFill>
                <a:srgbClr val="FFFF66"/>
              </a:solidFill>
              <a:round/>
              <a:headEnd/>
              <a:tailEnd type="triangle" w="med" len="med"/>
            </a:ln>
          </p:spPr>
          <p:txBody>
            <a:bodyPr wrap="none" anchor="ctr">
              <a:spAutoFit/>
            </a:bodyPr>
            <a:lstStyle/>
            <a:p>
              <a:pPr algn="ctr">
                <a:spcBef>
                  <a:spcPct val="50000"/>
                </a:spcBef>
                <a:defRPr/>
              </a:pPr>
              <a:endParaRPr lang="en-US">
                <a:ln w="76200">
                  <a:solidFill>
                    <a:schemeClr val="tx1"/>
                  </a:solidFill>
                </a:ln>
              </a:endParaRPr>
            </a:p>
          </p:txBody>
        </p:sp>
        <p:sp>
          <p:nvSpPr>
            <p:cNvPr id="1047" name="Line 12">
              <a:extLst>
                <a:ext uri="{FF2B5EF4-FFF2-40B4-BE49-F238E27FC236}">
                  <a16:creationId xmlns:a16="http://schemas.microsoft.com/office/drawing/2014/main" id="{D693C3B7-E2F6-FF4E-8A37-653EA9DD14F0}"/>
                </a:ext>
              </a:extLst>
            </p:cNvPr>
            <p:cNvSpPr>
              <a:spLocks noChangeShapeType="1"/>
            </p:cNvSpPr>
            <p:nvPr/>
          </p:nvSpPr>
          <p:spPr bwMode="auto">
            <a:xfrm>
              <a:off x="3793" y="2861"/>
              <a:ext cx="0" cy="220"/>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LK"/>
            </a:p>
          </p:txBody>
        </p:sp>
      </p:grpSp>
      <p:grpSp>
        <p:nvGrpSpPr>
          <p:cNvPr id="5" name="Group 22">
            <a:extLst>
              <a:ext uri="{FF2B5EF4-FFF2-40B4-BE49-F238E27FC236}">
                <a16:creationId xmlns:a16="http://schemas.microsoft.com/office/drawing/2014/main" id="{327BC921-52B8-1043-99EC-E97DF02A9006}"/>
              </a:ext>
            </a:extLst>
          </p:cNvPr>
          <p:cNvGrpSpPr>
            <a:grpSpLocks/>
          </p:cNvGrpSpPr>
          <p:nvPr/>
        </p:nvGrpSpPr>
        <p:grpSpPr bwMode="auto">
          <a:xfrm>
            <a:off x="2530475" y="2317751"/>
            <a:ext cx="5214938" cy="1971675"/>
            <a:chOff x="678" y="1460"/>
            <a:chExt cx="3285" cy="1242"/>
          </a:xfrm>
        </p:grpSpPr>
        <p:graphicFrame>
          <p:nvGraphicFramePr>
            <p:cNvPr id="1026" name="Object 3">
              <a:extLst>
                <a:ext uri="{FF2B5EF4-FFF2-40B4-BE49-F238E27FC236}">
                  <a16:creationId xmlns:a16="http://schemas.microsoft.com/office/drawing/2014/main" id="{F7B8F23B-A7B1-D846-955B-E2E2C312673B}"/>
                </a:ext>
              </a:extLst>
            </p:cNvPr>
            <p:cNvGraphicFramePr>
              <a:graphicFrameLocks noChangeAspect="1"/>
            </p:cNvGraphicFramePr>
            <p:nvPr/>
          </p:nvGraphicFramePr>
          <p:xfrm>
            <a:off x="678" y="1460"/>
            <a:ext cx="3285" cy="1242"/>
          </p:xfrm>
          <a:graphic>
            <a:graphicData uri="http://schemas.openxmlformats.org/presentationml/2006/ole">
              <mc:AlternateContent xmlns:mc="http://schemas.openxmlformats.org/markup-compatibility/2006">
                <mc:Choice xmlns:v="urn:schemas-microsoft-com:vml" Requires="v">
                  <p:oleObj spid="_x0000_s56321" name="Organization Chart" r:id="rId3" imgW="3962400" imgH="1498600" progId="OrgPlusWOPX.4">
                    <p:embed followColorScheme="full"/>
                  </p:oleObj>
                </mc:Choice>
                <mc:Fallback>
                  <p:oleObj name="Organization Chart" r:id="rId3" imgW="3962400" imgH="1498600" progId="OrgPlusWOPX.4">
                    <p:embed followColorScheme="full"/>
                    <p:pic>
                      <p:nvPicPr>
                        <p:cNvPr id="1026" name="Object 3">
                          <a:extLst>
                            <a:ext uri="{FF2B5EF4-FFF2-40B4-BE49-F238E27FC236}">
                              <a16:creationId xmlns:a16="http://schemas.microsoft.com/office/drawing/2014/main" id="{F7B8F23B-A7B1-D846-955B-E2E2C3126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 y="1460"/>
                          <a:ext cx="3285" cy="12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Line 21">
              <a:extLst>
                <a:ext uri="{FF2B5EF4-FFF2-40B4-BE49-F238E27FC236}">
                  <a16:creationId xmlns:a16="http://schemas.microsoft.com/office/drawing/2014/main" id="{46AEFE64-0C89-7745-906E-3AC17C7A0242}"/>
                </a:ext>
              </a:extLst>
            </p:cNvPr>
            <p:cNvSpPr>
              <a:spLocks noChangeShapeType="1"/>
            </p:cNvSpPr>
            <p:nvPr/>
          </p:nvSpPr>
          <p:spPr bwMode="auto">
            <a:xfrm flipV="1">
              <a:off x="2300" y="1882"/>
              <a:ext cx="29" cy="202"/>
            </a:xfrm>
            <a:prstGeom prst="line">
              <a:avLst/>
            </a:prstGeom>
            <a:noFill/>
            <a:ln w="76200">
              <a:solidFill>
                <a:srgbClr val="FFFF66"/>
              </a:solidFill>
              <a:round/>
              <a:headEnd/>
              <a:tailEnd type="triangle" w="med" len="med"/>
            </a:ln>
          </p:spPr>
          <p:txBody>
            <a:bodyPr anchor="ctr">
              <a:spAutoFit/>
            </a:bodyPr>
            <a:lstStyle/>
            <a:p>
              <a:pPr algn="ctr">
                <a:spcBef>
                  <a:spcPct val="50000"/>
                </a:spcBef>
                <a:defRPr/>
              </a:pPr>
              <a:endParaRPr lang="en-US">
                <a:ln w="76200">
                  <a:solidFill>
                    <a:schemeClr val="tx1"/>
                  </a:solidFill>
                </a:ln>
              </a:endParaRPr>
            </a:p>
          </p:txBody>
        </p:sp>
      </p:grpSp>
      <p:sp>
        <p:nvSpPr>
          <p:cNvPr id="6" name="Right Brace 5">
            <a:extLst>
              <a:ext uri="{FF2B5EF4-FFF2-40B4-BE49-F238E27FC236}">
                <a16:creationId xmlns:a16="http://schemas.microsoft.com/office/drawing/2014/main" id="{2B591420-5A8A-0443-9B86-4164C924A85B}"/>
              </a:ext>
            </a:extLst>
          </p:cNvPr>
          <p:cNvSpPr/>
          <p:nvPr/>
        </p:nvSpPr>
        <p:spPr>
          <a:xfrm>
            <a:off x="8012114" y="2503357"/>
            <a:ext cx="843128" cy="1543987"/>
          </a:xfrm>
          <a:prstGeom prst="rightBrace">
            <a:avLst/>
          </a:prstGeom>
          <a:ln w="444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LK"/>
          </a:p>
        </p:txBody>
      </p:sp>
      <p:sp>
        <p:nvSpPr>
          <p:cNvPr id="7" name="TextBox 6">
            <a:extLst>
              <a:ext uri="{FF2B5EF4-FFF2-40B4-BE49-F238E27FC236}">
                <a16:creationId xmlns:a16="http://schemas.microsoft.com/office/drawing/2014/main" id="{FBCE9B10-0F5D-9C4C-BA9A-E2FB41B22ACF}"/>
              </a:ext>
            </a:extLst>
          </p:cNvPr>
          <p:cNvSpPr txBox="1"/>
          <p:nvPr/>
        </p:nvSpPr>
        <p:spPr>
          <a:xfrm>
            <a:off x="9360568" y="2904344"/>
            <a:ext cx="1708485" cy="830997"/>
          </a:xfrm>
          <a:prstGeom prst="rect">
            <a:avLst/>
          </a:prstGeom>
          <a:noFill/>
        </p:spPr>
        <p:txBody>
          <a:bodyPr wrap="square" rtlCol="0">
            <a:spAutoFit/>
          </a:bodyPr>
          <a:lstStyle/>
          <a:p>
            <a:r>
              <a:rPr lang="en-LK" sz="2400" dirty="0"/>
              <a:t>Monitor</a:t>
            </a:r>
          </a:p>
          <a:p>
            <a:r>
              <a:rPr lang="en-LK" sz="2400" dirty="0"/>
              <a:t>results</a:t>
            </a:r>
          </a:p>
        </p:txBody>
      </p:sp>
      <p:sp>
        <p:nvSpPr>
          <p:cNvPr id="26" name="Right Brace 25">
            <a:extLst>
              <a:ext uri="{FF2B5EF4-FFF2-40B4-BE49-F238E27FC236}">
                <a16:creationId xmlns:a16="http://schemas.microsoft.com/office/drawing/2014/main" id="{C434D9AC-2454-F645-BE9A-D1AF1B8B7876}"/>
              </a:ext>
            </a:extLst>
          </p:cNvPr>
          <p:cNvSpPr/>
          <p:nvPr/>
        </p:nvSpPr>
        <p:spPr>
          <a:xfrm>
            <a:off x="8248703" y="4619967"/>
            <a:ext cx="843128" cy="1464750"/>
          </a:xfrm>
          <a:prstGeom prst="rightBrace">
            <a:avLst/>
          </a:prstGeom>
          <a:ln w="444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LK"/>
          </a:p>
        </p:txBody>
      </p:sp>
      <p:sp>
        <p:nvSpPr>
          <p:cNvPr id="27" name="TextBox 26">
            <a:extLst>
              <a:ext uri="{FF2B5EF4-FFF2-40B4-BE49-F238E27FC236}">
                <a16:creationId xmlns:a16="http://schemas.microsoft.com/office/drawing/2014/main" id="{CDFC3F9D-B8B5-204B-8FD5-6AD6BEAAAE75}"/>
              </a:ext>
            </a:extLst>
          </p:cNvPr>
          <p:cNvSpPr txBox="1"/>
          <p:nvPr/>
        </p:nvSpPr>
        <p:spPr>
          <a:xfrm>
            <a:off x="9480151" y="4852531"/>
            <a:ext cx="2479238" cy="830997"/>
          </a:xfrm>
          <a:prstGeom prst="rect">
            <a:avLst/>
          </a:prstGeom>
          <a:noFill/>
        </p:spPr>
        <p:txBody>
          <a:bodyPr wrap="square" rtlCol="0">
            <a:spAutoFit/>
          </a:bodyPr>
          <a:lstStyle/>
          <a:p>
            <a:r>
              <a:rPr lang="en-LK" sz="2400" dirty="0"/>
              <a:t>Monitor</a:t>
            </a:r>
          </a:p>
          <a:p>
            <a:r>
              <a:rPr lang="en-LK" sz="2400" dirty="0"/>
              <a:t>Implementation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wipe(left)">
                                      <p:cBhvr>
                                        <p:cTn id="7" dur="500"/>
                                        <p:tgtEl>
                                          <p:spTgt spid="118786"/>
                                        </p:tgtEl>
                                      </p:cBhvr>
                                    </p:animEffect>
                                  </p:childTnLst>
                                </p:cTn>
                              </p:par>
                            </p:childTnLst>
                          </p:cTn>
                        </p:par>
                        <p:par>
                          <p:cTn id="8" fill="hold" nodeType="afterGroup">
                            <p:stCondLst>
                              <p:cond delay="5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nodeType="afterGroup">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97103-457B-784A-812B-5BED82EFD2FE}"/>
              </a:ext>
            </a:extLst>
          </p:cNvPr>
          <p:cNvSpPr>
            <a:spLocks noGrp="1"/>
          </p:cNvSpPr>
          <p:nvPr>
            <p:ph type="title"/>
          </p:nvPr>
        </p:nvSpPr>
        <p:spPr>
          <a:xfrm>
            <a:off x="550862" y="1572690"/>
            <a:ext cx="4500561" cy="3694070"/>
          </a:xfrm>
        </p:spPr>
        <p:txBody>
          <a:bodyPr anchor="t">
            <a:normAutofit/>
          </a:bodyPr>
          <a:lstStyle/>
          <a:p>
            <a:pPr algn="r"/>
            <a:r>
              <a:rPr lang="en-GB" sz="8000" dirty="0"/>
              <a:t>W</a:t>
            </a:r>
            <a:r>
              <a:rPr lang="en-LK" sz="8000" dirty="0"/>
              <a:t>hy do you need  </a:t>
            </a:r>
            <a:br>
              <a:rPr lang="en-LK" sz="8000" dirty="0"/>
            </a:br>
            <a:r>
              <a:rPr lang="en-LK" sz="8000" dirty="0"/>
              <a:t>M &amp; E?</a:t>
            </a:r>
          </a:p>
        </p:txBody>
      </p:sp>
      <p:graphicFrame>
        <p:nvGraphicFramePr>
          <p:cNvPr id="5" name="Content Placeholder 2">
            <a:extLst>
              <a:ext uri="{FF2B5EF4-FFF2-40B4-BE49-F238E27FC236}">
                <a16:creationId xmlns:a16="http://schemas.microsoft.com/office/drawing/2014/main" id="{334CEEDC-717B-44E9-8927-42043CA6CAD5}"/>
              </a:ext>
            </a:extLst>
          </p:cNvPr>
          <p:cNvGraphicFramePr>
            <a:graphicFrameLocks noGrp="1"/>
          </p:cNvGraphicFramePr>
          <p:nvPr>
            <p:ph idx="1"/>
            <p:extLst>
              <p:ext uri="{D42A27DB-BD31-4B8C-83A1-F6EECF244321}">
                <p14:modId xmlns:p14="http://schemas.microsoft.com/office/powerpoint/2010/main" val="658445479"/>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37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a:extLst>
              <a:ext uri="{FF2B5EF4-FFF2-40B4-BE49-F238E27FC236}">
                <a16:creationId xmlns:a16="http://schemas.microsoft.com/office/drawing/2014/main" id="{49DD6452-D45B-A345-8055-7FF4049C14D6}"/>
              </a:ext>
            </a:extLst>
          </p:cNvPr>
          <p:cNvSpPr>
            <a:spLocks noGrp="1" noChangeArrowheads="1"/>
          </p:cNvSpPr>
          <p:nvPr>
            <p:ph type="ctrTitle"/>
          </p:nvPr>
        </p:nvSpPr>
        <p:spPr>
          <a:xfrm>
            <a:off x="540000" y="540000"/>
            <a:ext cx="11090273" cy="1126875"/>
          </a:xfrm>
        </p:spPr>
        <p:txBody>
          <a:bodyPr anchor="t">
            <a:normAutofit/>
          </a:bodyPr>
          <a:lstStyle/>
          <a:p>
            <a:pPr eaLnBrk="1" hangingPunct="1"/>
            <a:r>
              <a:rPr lang="en-US" altLang="en-LK" sz="4400" dirty="0"/>
              <a:t>Step 7: Using Evaluation Information</a:t>
            </a:r>
          </a:p>
        </p:txBody>
      </p:sp>
      <p:grpSp>
        <p:nvGrpSpPr>
          <p:cNvPr id="2" name="Group 1071">
            <a:extLst>
              <a:ext uri="{FF2B5EF4-FFF2-40B4-BE49-F238E27FC236}">
                <a16:creationId xmlns:a16="http://schemas.microsoft.com/office/drawing/2014/main" id="{78AA3611-8DDD-6243-A925-28B001E404D5}"/>
              </a:ext>
            </a:extLst>
          </p:cNvPr>
          <p:cNvGrpSpPr>
            <a:grpSpLocks/>
          </p:cNvGrpSpPr>
          <p:nvPr/>
        </p:nvGrpSpPr>
        <p:grpSpPr bwMode="auto">
          <a:xfrm>
            <a:off x="793081" y="1666624"/>
            <a:ext cx="10837192" cy="4651375"/>
            <a:chOff x="252" y="2285"/>
            <a:chExt cx="5341" cy="1987"/>
          </a:xfrm>
        </p:grpSpPr>
        <p:sp>
          <p:nvSpPr>
            <p:cNvPr id="83972" name="Rectangle 1028">
              <a:extLst>
                <a:ext uri="{FF2B5EF4-FFF2-40B4-BE49-F238E27FC236}">
                  <a16:creationId xmlns:a16="http://schemas.microsoft.com/office/drawing/2014/main" id="{B85C7F4F-57B3-8042-93A9-6044FB10DF1E}"/>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58373" name="Rectangle 1029">
              <a:extLst>
                <a:ext uri="{FF2B5EF4-FFF2-40B4-BE49-F238E27FC236}">
                  <a16:creationId xmlns:a16="http://schemas.microsoft.com/office/drawing/2014/main" id="{055CE7DF-922D-214D-A4F8-01E47D64DFF6}"/>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74" name="Text Box 1030">
              <a:extLst>
                <a:ext uri="{FF2B5EF4-FFF2-40B4-BE49-F238E27FC236}">
                  <a16:creationId xmlns:a16="http://schemas.microsoft.com/office/drawing/2014/main" id="{C2D1EABB-3F37-DB48-AD72-0A9EE7A2ABD8}"/>
                </a:ext>
              </a:extLst>
            </p:cNvPr>
            <p:cNvSpPr txBox="1">
              <a:spLocks noChangeArrowheads="1"/>
            </p:cNvSpPr>
            <p:nvPr/>
          </p:nvSpPr>
          <p:spPr bwMode="auto">
            <a:xfrm>
              <a:off x="2161" y="2349"/>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58375" name="Line 1031">
              <a:extLst>
                <a:ext uri="{FF2B5EF4-FFF2-40B4-BE49-F238E27FC236}">
                  <a16:creationId xmlns:a16="http://schemas.microsoft.com/office/drawing/2014/main" id="{58240600-25C1-544D-9B86-549BCD916592}"/>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76" name="Oval 1032">
              <a:extLst>
                <a:ext uri="{FF2B5EF4-FFF2-40B4-BE49-F238E27FC236}">
                  <a16:creationId xmlns:a16="http://schemas.microsoft.com/office/drawing/2014/main" id="{882E90E7-C26E-D143-8EF1-A19A4CA1FA1B}"/>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77" name="Text Box 1033">
              <a:extLst>
                <a:ext uri="{FF2B5EF4-FFF2-40B4-BE49-F238E27FC236}">
                  <a16:creationId xmlns:a16="http://schemas.microsoft.com/office/drawing/2014/main" id="{6B814AB0-62EF-8841-B9B9-F24B3533A6A5}"/>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58378" name="Line 1034">
              <a:extLst>
                <a:ext uri="{FF2B5EF4-FFF2-40B4-BE49-F238E27FC236}">
                  <a16:creationId xmlns:a16="http://schemas.microsoft.com/office/drawing/2014/main" id="{B9158726-3308-654C-8D5C-7178DF94FD54}"/>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79" name="Oval 1035">
              <a:extLst>
                <a:ext uri="{FF2B5EF4-FFF2-40B4-BE49-F238E27FC236}">
                  <a16:creationId xmlns:a16="http://schemas.microsoft.com/office/drawing/2014/main" id="{CB9E73C7-668A-B548-8685-8207B2DBCE7B}"/>
                </a:ext>
              </a:extLst>
            </p:cNvPr>
            <p:cNvSpPr>
              <a:spLocks noChangeAspect="1" noChangeArrowheads="1"/>
            </p:cNvSpPr>
            <p:nvPr/>
          </p:nvSpPr>
          <p:spPr bwMode="auto">
            <a:xfrm>
              <a:off x="541" y="3084"/>
              <a:ext cx="323" cy="310"/>
            </a:xfrm>
            <a:prstGeom prst="ellipse">
              <a:avLst/>
            </a:prstGeom>
            <a:solidFill>
              <a:srgbClr val="CC0000"/>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80" name="Text Box 1036">
              <a:extLst>
                <a:ext uri="{FF2B5EF4-FFF2-40B4-BE49-F238E27FC236}">
                  <a16:creationId xmlns:a16="http://schemas.microsoft.com/office/drawing/2014/main" id="{CC9BAA5D-5026-2E49-BFD3-E44C7E5A340C}"/>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58381" name="Text Box 1037">
              <a:extLst>
                <a:ext uri="{FF2B5EF4-FFF2-40B4-BE49-F238E27FC236}">
                  <a16:creationId xmlns:a16="http://schemas.microsoft.com/office/drawing/2014/main" id="{3D720D34-A53D-E642-BC1B-7CBD8C64D529}"/>
                </a:ext>
              </a:extLst>
            </p:cNvPr>
            <p:cNvSpPr txBox="1">
              <a:spLocks noChangeAspect="1" noChangeArrowheads="1"/>
            </p:cNvSpPr>
            <p:nvPr/>
          </p:nvSpPr>
          <p:spPr bwMode="auto">
            <a:xfrm>
              <a:off x="252" y="2445"/>
              <a:ext cx="914"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58382" name="Line 1038">
              <a:extLst>
                <a:ext uri="{FF2B5EF4-FFF2-40B4-BE49-F238E27FC236}">
                  <a16:creationId xmlns:a16="http://schemas.microsoft.com/office/drawing/2014/main" id="{F272CE1D-4F2C-4A4E-9556-8B73A0C0E738}"/>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83" name="Oval 1039">
              <a:extLst>
                <a:ext uri="{FF2B5EF4-FFF2-40B4-BE49-F238E27FC236}">
                  <a16:creationId xmlns:a16="http://schemas.microsoft.com/office/drawing/2014/main" id="{139681FF-C36A-E844-BFF1-64E1609E4361}"/>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84" name="Text Box 1040">
              <a:extLst>
                <a:ext uri="{FF2B5EF4-FFF2-40B4-BE49-F238E27FC236}">
                  <a16:creationId xmlns:a16="http://schemas.microsoft.com/office/drawing/2014/main" id="{3CCB9327-0CAD-D449-8EFD-27CC061A1F57}"/>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58385" name="Text Box 1041">
              <a:extLst>
                <a:ext uri="{FF2B5EF4-FFF2-40B4-BE49-F238E27FC236}">
                  <a16:creationId xmlns:a16="http://schemas.microsoft.com/office/drawing/2014/main" id="{C2162171-EE73-984A-A666-D367BD64C198}"/>
                </a:ext>
              </a:extLst>
            </p:cNvPr>
            <p:cNvSpPr txBox="1">
              <a:spLocks noChangeAspect="1" noChangeArrowheads="1"/>
            </p:cNvSpPr>
            <p:nvPr/>
          </p:nvSpPr>
          <p:spPr bwMode="auto">
            <a:xfrm>
              <a:off x="1201" y="2358"/>
              <a:ext cx="953"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58386" name="Line 1042">
              <a:extLst>
                <a:ext uri="{FF2B5EF4-FFF2-40B4-BE49-F238E27FC236}">
                  <a16:creationId xmlns:a16="http://schemas.microsoft.com/office/drawing/2014/main" id="{E40D2BF2-1999-1048-A768-DF9F3339C8C9}"/>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87" name="Oval 1043">
              <a:extLst>
                <a:ext uri="{FF2B5EF4-FFF2-40B4-BE49-F238E27FC236}">
                  <a16:creationId xmlns:a16="http://schemas.microsoft.com/office/drawing/2014/main" id="{9673CF7F-3B83-AC45-B71B-19F245E1628C}"/>
                </a:ext>
              </a:extLst>
            </p:cNvPr>
            <p:cNvSpPr>
              <a:spLocks noChangeAspect="1" noChangeArrowheads="1"/>
            </p:cNvSpPr>
            <p:nvPr/>
          </p:nvSpPr>
          <p:spPr bwMode="auto">
            <a:xfrm>
              <a:off x="3549" y="3084"/>
              <a:ext cx="323" cy="310"/>
            </a:xfrm>
            <a:prstGeom prst="ellipse">
              <a:avLst/>
            </a:prstGeom>
            <a:solidFill>
              <a:srgbClr val="FFFF66"/>
            </a:solidFill>
            <a:ln w="38100">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88" name="Text Box 1044">
              <a:extLst>
                <a:ext uri="{FF2B5EF4-FFF2-40B4-BE49-F238E27FC236}">
                  <a16:creationId xmlns:a16="http://schemas.microsoft.com/office/drawing/2014/main" id="{29899139-0DD7-5D44-B016-74BC86F36B7E}"/>
                </a:ext>
              </a:extLst>
            </p:cNvPr>
            <p:cNvSpPr txBox="1">
              <a:spLocks noChangeAspect="1" noChangeArrowheads="1"/>
            </p:cNvSpPr>
            <p:nvPr/>
          </p:nvSpPr>
          <p:spPr bwMode="auto">
            <a:xfrm>
              <a:off x="3549" y="312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7</a:t>
              </a:r>
            </a:p>
          </p:txBody>
        </p:sp>
        <p:sp>
          <p:nvSpPr>
            <p:cNvPr id="58389" name="Text Box 1045">
              <a:extLst>
                <a:ext uri="{FF2B5EF4-FFF2-40B4-BE49-F238E27FC236}">
                  <a16:creationId xmlns:a16="http://schemas.microsoft.com/office/drawing/2014/main" id="{738B5AFA-F4CC-DE4D-A117-415C3FB8F9B3}"/>
                </a:ext>
              </a:extLst>
            </p:cNvPr>
            <p:cNvSpPr txBox="1">
              <a:spLocks noChangeAspect="1" noChangeArrowheads="1"/>
            </p:cNvSpPr>
            <p:nvPr/>
          </p:nvSpPr>
          <p:spPr bwMode="auto">
            <a:xfrm>
              <a:off x="3306" y="2389"/>
              <a:ext cx="837"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Using Evaluation Information</a:t>
              </a:r>
            </a:p>
          </p:txBody>
        </p:sp>
        <p:sp>
          <p:nvSpPr>
            <p:cNvPr id="58390" name="Line 1046">
              <a:extLst>
                <a:ext uri="{FF2B5EF4-FFF2-40B4-BE49-F238E27FC236}">
                  <a16:creationId xmlns:a16="http://schemas.microsoft.com/office/drawing/2014/main" id="{626F8EEB-6DE9-F042-8A75-D807055E7F0F}"/>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91" name="Oval 1047">
              <a:extLst>
                <a:ext uri="{FF2B5EF4-FFF2-40B4-BE49-F238E27FC236}">
                  <a16:creationId xmlns:a16="http://schemas.microsoft.com/office/drawing/2014/main" id="{FB13EE65-62C5-394D-BEDC-EBD1BAE06D3D}"/>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92" name="Text Box 1048">
              <a:extLst>
                <a:ext uri="{FF2B5EF4-FFF2-40B4-BE49-F238E27FC236}">
                  <a16:creationId xmlns:a16="http://schemas.microsoft.com/office/drawing/2014/main" id="{282E1F41-67F9-9C4A-85F4-6DAAA5043481}"/>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58393" name="Text Box 1049">
              <a:extLst>
                <a:ext uri="{FF2B5EF4-FFF2-40B4-BE49-F238E27FC236}">
                  <a16:creationId xmlns:a16="http://schemas.microsoft.com/office/drawing/2014/main" id="{7942454E-E0ED-5E46-B252-252AF4A47DDF}"/>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58394" name="Line 1050">
              <a:extLst>
                <a:ext uri="{FF2B5EF4-FFF2-40B4-BE49-F238E27FC236}">
                  <a16:creationId xmlns:a16="http://schemas.microsoft.com/office/drawing/2014/main" id="{004C8B25-7454-764C-A996-77B7417EB00D}"/>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95" name="Oval 1051">
              <a:extLst>
                <a:ext uri="{FF2B5EF4-FFF2-40B4-BE49-F238E27FC236}">
                  <a16:creationId xmlns:a16="http://schemas.microsoft.com/office/drawing/2014/main" id="{7EF5FF7E-2969-804E-A6CC-34981B3CBC2E}"/>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396" name="Text Box 1052">
              <a:extLst>
                <a:ext uri="{FF2B5EF4-FFF2-40B4-BE49-F238E27FC236}">
                  <a16:creationId xmlns:a16="http://schemas.microsoft.com/office/drawing/2014/main" id="{6EF49CF6-6915-DD47-B46C-864AA7044D4D}"/>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58397" name="Text Box 1053">
              <a:extLst>
                <a:ext uri="{FF2B5EF4-FFF2-40B4-BE49-F238E27FC236}">
                  <a16:creationId xmlns:a16="http://schemas.microsoft.com/office/drawing/2014/main" id="{20BFBCD7-BBDA-EB40-84E5-728386661A59}"/>
                </a:ext>
              </a:extLst>
            </p:cNvPr>
            <p:cNvSpPr txBox="1">
              <a:spLocks noChangeAspect="1" noChangeArrowheads="1"/>
            </p:cNvSpPr>
            <p:nvPr/>
          </p:nvSpPr>
          <p:spPr bwMode="auto">
            <a:xfrm>
              <a:off x="640" y="3586"/>
              <a:ext cx="994"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outcomes  to monitor and evaluate</a:t>
              </a:r>
            </a:p>
          </p:txBody>
        </p:sp>
        <p:sp>
          <p:nvSpPr>
            <p:cNvPr id="58398" name="Line 1054">
              <a:extLst>
                <a:ext uri="{FF2B5EF4-FFF2-40B4-BE49-F238E27FC236}">
                  <a16:creationId xmlns:a16="http://schemas.microsoft.com/office/drawing/2014/main" id="{B7719249-8340-9747-A9C6-83FD708E85BB}"/>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399" name="Oval 1055">
              <a:extLst>
                <a:ext uri="{FF2B5EF4-FFF2-40B4-BE49-F238E27FC236}">
                  <a16:creationId xmlns:a16="http://schemas.microsoft.com/office/drawing/2014/main" id="{446C6321-67CA-5940-AC33-24F9B96E55EB}"/>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400" name="Text Box 1056">
              <a:extLst>
                <a:ext uri="{FF2B5EF4-FFF2-40B4-BE49-F238E27FC236}">
                  <a16:creationId xmlns:a16="http://schemas.microsoft.com/office/drawing/2014/main" id="{846F436E-344A-0C48-BDD0-E734E5D70B28}"/>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58401" name="Text Box 1057">
              <a:extLst>
                <a:ext uri="{FF2B5EF4-FFF2-40B4-BE49-F238E27FC236}">
                  <a16:creationId xmlns:a16="http://schemas.microsoft.com/office/drawing/2014/main" id="{FBB2BEAC-F24A-1B4D-8DA7-1AC68E56820D}"/>
                </a:ext>
              </a:extLst>
            </p:cNvPr>
            <p:cNvSpPr txBox="1">
              <a:spLocks noChangeAspect="1" noChangeArrowheads="1"/>
            </p:cNvSpPr>
            <p:nvPr/>
          </p:nvSpPr>
          <p:spPr bwMode="auto">
            <a:xfrm>
              <a:off x="1545" y="3608"/>
              <a:ext cx="1215"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p>
            <a:p>
              <a:pPr algn="ctr"/>
              <a:r>
                <a:rPr lang="en-US" altLang="en-LK" sz="1200" i="0">
                  <a:solidFill>
                    <a:srgbClr val="000000"/>
                  </a:solidFill>
                </a:rPr>
                <a:t>on indicators </a:t>
              </a:r>
            </a:p>
            <a:p>
              <a:pPr algn="ctr"/>
              <a:endParaRPr lang="en-US" altLang="en-LK" sz="1200" i="0">
                <a:solidFill>
                  <a:srgbClr val="000000"/>
                </a:solidFill>
              </a:endParaRPr>
            </a:p>
            <a:p>
              <a:pPr algn="ctr"/>
              <a:endParaRPr lang="en-US" altLang="en-LK" sz="1200" i="0">
                <a:solidFill>
                  <a:srgbClr val="000000"/>
                </a:solidFill>
              </a:endParaRPr>
            </a:p>
          </p:txBody>
        </p:sp>
        <p:sp>
          <p:nvSpPr>
            <p:cNvPr id="58402" name="Line 1058">
              <a:extLst>
                <a:ext uri="{FF2B5EF4-FFF2-40B4-BE49-F238E27FC236}">
                  <a16:creationId xmlns:a16="http://schemas.microsoft.com/office/drawing/2014/main" id="{E9B357C8-23D1-D140-B8C0-C23A7F6D80CB}"/>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403" name="Oval 1059">
              <a:extLst>
                <a:ext uri="{FF2B5EF4-FFF2-40B4-BE49-F238E27FC236}">
                  <a16:creationId xmlns:a16="http://schemas.microsoft.com/office/drawing/2014/main" id="{23A32508-658C-8541-86EE-13A9D531703B}"/>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404" name="Text Box 1060">
              <a:extLst>
                <a:ext uri="{FF2B5EF4-FFF2-40B4-BE49-F238E27FC236}">
                  <a16:creationId xmlns:a16="http://schemas.microsoft.com/office/drawing/2014/main" id="{D2C74054-172D-3D40-BA89-806BC81C4BD9}"/>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58405" name="Text Box 1061">
              <a:extLst>
                <a:ext uri="{FF2B5EF4-FFF2-40B4-BE49-F238E27FC236}">
                  <a16:creationId xmlns:a16="http://schemas.microsoft.com/office/drawing/2014/main" id="{E11DB279-D79F-BE42-94F6-ACF112633C05}"/>
                </a:ext>
              </a:extLst>
            </p:cNvPr>
            <p:cNvSpPr txBox="1">
              <a:spLocks noChangeAspect="1" noChangeArrowheads="1"/>
            </p:cNvSpPr>
            <p:nvPr/>
          </p:nvSpPr>
          <p:spPr bwMode="auto">
            <a:xfrm>
              <a:off x="2800" y="3639"/>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58406" name="Line 1062">
              <a:extLst>
                <a:ext uri="{FF2B5EF4-FFF2-40B4-BE49-F238E27FC236}">
                  <a16:creationId xmlns:a16="http://schemas.microsoft.com/office/drawing/2014/main" id="{F51C9DD6-105E-9341-9F1D-761235E3F3E4}"/>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58407" name="Group 1063">
              <a:extLst>
                <a:ext uri="{FF2B5EF4-FFF2-40B4-BE49-F238E27FC236}">
                  <a16:creationId xmlns:a16="http://schemas.microsoft.com/office/drawing/2014/main" id="{8645E2E1-140C-B94B-89A2-8AB48124E6F1}"/>
                </a:ext>
              </a:extLst>
            </p:cNvPr>
            <p:cNvGrpSpPr>
              <a:grpSpLocks noChangeAspect="1"/>
            </p:cNvGrpSpPr>
            <p:nvPr/>
          </p:nvGrpSpPr>
          <p:grpSpPr bwMode="auto">
            <a:xfrm>
              <a:off x="4012" y="3076"/>
              <a:ext cx="375" cy="310"/>
              <a:chOff x="4255" y="1940"/>
              <a:chExt cx="348" cy="300"/>
            </a:xfrm>
          </p:grpSpPr>
          <p:sp>
            <p:nvSpPr>
              <p:cNvPr id="58413" name="Oval 1064">
                <a:extLst>
                  <a:ext uri="{FF2B5EF4-FFF2-40B4-BE49-F238E27FC236}">
                    <a16:creationId xmlns:a16="http://schemas.microsoft.com/office/drawing/2014/main" id="{51C2702F-0C32-2A44-A513-132BEB287269}"/>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414" name="Text Box 1065">
                <a:extLst>
                  <a:ext uri="{FF2B5EF4-FFF2-40B4-BE49-F238E27FC236}">
                    <a16:creationId xmlns:a16="http://schemas.microsoft.com/office/drawing/2014/main" id="{142DAAAF-4E16-E247-8EE7-BA30D0CF444C}"/>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58408" name="Text Box 1066">
              <a:extLst>
                <a:ext uri="{FF2B5EF4-FFF2-40B4-BE49-F238E27FC236}">
                  <a16:creationId xmlns:a16="http://schemas.microsoft.com/office/drawing/2014/main" id="{8DB74502-2C17-F347-9092-AF54116C4D51}"/>
                </a:ext>
              </a:extLst>
            </p:cNvPr>
            <p:cNvSpPr txBox="1">
              <a:spLocks noChangeAspect="1" noChangeArrowheads="1"/>
            </p:cNvSpPr>
            <p:nvPr/>
          </p:nvSpPr>
          <p:spPr bwMode="auto">
            <a:xfrm>
              <a:off x="3784" y="3634"/>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58409" name="Line 1067">
              <a:extLst>
                <a:ext uri="{FF2B5EF4-FFF2-40B4-BE49-F238E27FC236}">
                  <a16:creationId xmlns:a16="http://schemas.microsoft.com/office/drawing/2014/main" id="{D48C4421-F55F-1D4F-87A7-0A2F83A6C115}"/>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58410" name="Text Box 1068">
              <a:extLst>
                <a:ext uri="{FF2B5EF4-FFF2-40B4-BE49-F238E27FC236}">
                  <a16:creationId xmlns:a16="http://schemas.microsoft.com/office/drawing/2014/main" id="{F4340FEA-B6D9-0A48-A251-87EC06036295}"/>
                </a:ext>
              </a:extLst>
            </p:cNvPr>
            <p:cNvSpPr txBox="1">
              <a:spLocks noChangeAspect="1" noChangeArrowheads="1"/>
            </p:cNvSpPr>
            <p:nvPr/>
          </p:nvSpPr>
          <p:spPr bwMode="auto">
            <a:xfrm>
              <a:off x="4616" y="3587"/>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58411" name="Oval 1069">
              <a:extLst>
                <a:ext uri="{FF2B5EF4-FFF2-40B4-BE49-F238E27FC236}">
                  <a16:creationId xmlns:a16="http://schemas.microsoft.com/office/drawing/2014/main" id="{FEE3149F-B317-3947-88D8-E52322B73D30}"/>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58412" name="Text Box 1070">
              <a:extLst>
                <a:ext uri="{FF2B5EF4-FFF2-40B4-BE49-F238E27FC236}">
                  <a16:creationId xmlns:a16="http://schemas.microsoft.com/office/drawing/2014/main" id="{7AC53CA7-AEB7-0A45-8508-405145379DC9}"/>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A686C5A1-8D38-AB4E-B366-4BC68802BAE6}"/>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48802F8E-784E-ED40-BAC6-D67B11A0EF40}" type="slidenum">
              <a:rPr lang="en-US" altLang="en-LK" sz="1600" i="0">
                <a:solidFill>
                  <a:schemeClr val="bg1"/>
                </a:solidFill>
              </a:rPr>
              <a:pPr eaLnBrk="1" hangingPunct="1"/>
              <a:t>31</a:t>
            </a:fld>
            <a:endParaRPr lang="en-US" altLang="en-LK" sz="1600" i="0">
              <a:solidFill>
                <a:schemeClr val="bg1"/>
              </a:solidFill>
            </a:endParaRPr>
          </a:p>
        </p:txBody>
      </p:sp>
      <p:sp>
        <p:nvSpPr>
          <p:cNvPr id="59396" name="Rectangle 1026">
            <a:extLst>
              <a:ext uri="{FF2B5EF4-FFF2-40B4-BE49-F238E27FC236}">
                <a16:creationId xmlns:a16="http://schemas.microsoft.com/office/drawing/2014/main" id="{42603E33-16A1-7443-936D-8F06832371AF}"/>
              </a:ext>
            </a:extLst>
          </p:cNvPr>
          <p:cNvSpPr>
            <a:spLocks noGrp="1" noChangeArrowheads="1"/>
          </p:cNvSpPr>
          <p:nvPr>
            <p:ph type="title"/>
          </p:nvPr>
        </p:nvSpPr>
        <p:spPr>
          <a:xfrm>
            <a:off x="472802" y="178475"/>
            <a:ext cx="11246396" cy="1143000"/>
          </a:xfrm>
        </p:spPr>
        <p:txBody>
          <a:bodyPr>
            <a:normAutofit/>
          </a:bodyPr>
          <a:lstStyle/>
          <a:p>
            <a:pPr eaLnBrk="1" hangingPunct="1"/>
            <a:r>
              <a:rPr lang="en-US" altLang="en-LK" sz="4400" dirty="0"/>
              <a:t>Evaluation Means Information on:</a:t>
            </a:r>
          </a:p>
        </p:txBody>
      </p:sp>
      <p:graphicFrame>
        <p:nvGraphicFramePr>
          <p:cNvPr id="121880" name="Group 1048">
            <a:extLst>
              <a:ext uri="{FF2B5EF4-FFF2-40B4-BE49-F238E27FC236}">
                <a16:creationId xmlns:a16="http://schemas.microsoft.com/office/drawing/2014/main" id="{A1FC1697-EF42-7148-BFDA-C5DB3BCA09A3}"/>
              </a:ext>
            </a:extLst>
          </p:cNvPr>
          <p:cNvGraphicFramePr>
            <a:graphicFrameLocks noGrp="1"/>
          </p:cNvGraphicFramePr>
          <p:nvPr>
            <p:extLst>
              <p:ext uri="{D42A27DB-BD31-4B8C-83A1-F6EECF244321}">
                <p14:modId xmlns:p14="http://schemas.microsoft.com/office/powerpoint/2010/main" val="844382450"/>
              </p:ext>
            </p:extLst>
          </p:nvPr>
        </p:nvGraphicFramePr>
        <p:xfrm>
          <a:off x="899410" y="1155941"/>
          <a:ext cx="10741726" cy="5230574"/>
        </p:xfrm>
        <a:graphic>
          <a:graphicData uri="http://schemas.openxmlformats.org/drawingml/2006/table">
            <a:tbl>
              <a:tblPr/>
              <a:tblGrid>
                <a:gridCol w="2194198">
                  <a:extLst>
                    <a:ext uri="{9D8B030D-6E8A-4147-A177-3AD203B41FA5}">
                      <a16:colId xmlns:a16="http://schemas.microsoft.com/office/drawing/2014/main" val="20000"/>
                    </a:ext>
                  </a:extLst>
                </a:gridCol>
                <a:gridCol w="8547528">
                  <a:extLst>
                    <a:ext uri="{9D8B030D-6E8A-4147-A177-3AD203B41FA5}">
                      <a16:colId xmlns:a16="http://schemas.microsoft.com/office/drawing/2014/main" val="20001"/>
                    </a:ext>
                  </a:extLst>
                </a:gridCol>
              </a:tblGrid>
              <a:tr h="16256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C000"/>
                          </a:solidFill>
                          <a:effectLst/>
                          <a:latin typeface="Microsoft Sans Serif" pitchFamily="34" charset="0"/>
                        </a:rPr>
                        <a:t>Strategy</a:t>
                      </a:r>
                    </a:p>
                  </a:txBody>
                  <a:tcPr anchor="ctr" horzOverflow="overflow">
                    <a:lnL cap="flat">
                      <a:noFill/>
                    </a:lnL>
                    <a:lnR>
                      <a:noFill/>
                    </a:lnR>
                    <a:lnT cap="flat">
                      <a:noFill/>
                    </a:lnT>
                    <a:lnB>
                      <a:noFill/>
                    </a:lnB>
                    <a:lnTlToBr>
                      <a:noFill/>
                    </a:lnTlToBr>
                    <a:lnBlToTr>
                      <a:noFill/>
                    </a:lnBlToTr>
                    <a:noFill/>
                  </a:tcPr>
                </a:tc>
                <a:tc>
                  <a:txBody>
                    <a:bodyPr/>
                    <a:lstStyle/>
                    <a:p>
                      <a:pPr marL="230188" marR="0" lvl="0" indent="-230188" algn="l" defTabSz="914400" rtl="0" eaLnBrk="1" fontAlgn="base" latinLnBrk="0" hangingPunct="1">
                        <a:lnSpc>
                          <a:spcPts val="2700"/>
                        </a:lnSpc>
                        <a:spcBef>
                          <a:spcPct val="0"/>
                        </a:spcBef>
                        <a:spcAft>
                          <a:spcPct val="0"/>
                        </a:spcAft>
                        <a:buClrTx/>
                        <a:buSzTx/>
                        <a:buFontTx/>
                        <a:buChar char="•"/>
                        <a:tabLst/>
                      </a:pPr>
                      <a:r>
                        <a:rPr kumimoji="0" lang="en-US" sz="2800" b="0" i="0" u="none" strike="noStrike" cap="none" normalizeH="0" baseline="0" dirty="0">
                          <a:ln>
                            <a:noFill/>
                          </a:ln>
                          <a:solidFill>
                            <a:srgbClr val="FFFF66"/>
                          </a:solidFill>
                          <a:effectLst/>
                          <a:latin typeface="Microsoft Sans Serif" pitchFamily="34" charset="0"/>
                        </a:rPr>
                        <a:t>Whether we are </a:t>
                      </a:r>
                      <a:r>
                        <a:rPr kumimoji="0" lang="en-US" sz="2800" b="0" i="1" u="none" strike="noStrike" cap="none" normalizeH="0" baseline="0" dirty="0">
                          <a:ln>
                            <a:noFill/>
                          </a:ln>
                          <a:solidFill>
                            <a:srgbClr val="FFFF66"/>
                          </a:solidFill>
                          <a:effectLst/>
                          <a:latin typeface="Microsoft Sans Serif" pitchFamily="34" charset="0"/>
                        </a:rPr>
                        <a:t>doing the right things</a:t>
                      </a:r>
                    </a:p>
                    <a:p>
                      <a:pPr marL="635000" marR="0" lvl="1" indent="-23018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Rationale/justification</a:t>
                      </a:r>
                    </a:p>
                    <a:p>
                      <a:pPr marL="635000" marR="0" lvl="1" indent="-23018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Clear theory of change</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627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C000"/>
                          </a:solidFill>
                          <a:effectLst/>
                          <a:latin typeface="Microsoft Sans Serif" pitchFamily="34" charset="0"/>
                        </a:rPr>
                        <a:t>Operation</a:t>
                      </a:r>
                    </a:p>
                  </a:txBody>
                  <a:tcPr anchor="ctr" horzOverflow="overflow">
                    <a:lnL cap="flat">
                      <a:noFill/>
                    </a:lnL>
                    <a:lnR>
                      <a:noFill/>
                    </a:lnR>
                    <a:lnT>
                      <a:noFill/>
                    </a:lnT>
                    <a:lnB>
                      <a:noFill/>
                    </a:lnB>
                    <a:lnTlToBr>
                      <a:noFill/>
                    </a:lnTlToBr>
                    <a:lnBlToTr>
                      <a:noFill/>
                    </a:lnBlToTr>
                    <a:noFill/>
                  </a:tcPr>
                </a:tc>
                <a:tc>
                  <a:txBody>
                    <a:bodyPr/>
                    <a:lstStyle/>
                    <a:p>
                      <a:pPr marL="173038" marR="0" lvl="0" indent="-173038" algn="l" defTabSz="914400" rtl="0" eaLnBrk="1" fontAlgn="base" latinLnBrk="0" hangingPunct="1">
                        <a:lnSpc>
                          <a:spcPts val="2700"/>
                        </a:lnSpc>
                        <a:spcBef>
                          <a:spcPct val="0"/>
                        </a:spcBef>
                        <a:spcAft>
                          <a:spcPct val="0"/>
                        </a:spcAft>
                        <a:buClrTx/>
                        <a:buSzTx/>
                        <a:buFontTx/>
                        <a:buChar char="•"/>
                        <a:tabLst/>
                      </a:pPr>
                      <a:r>
                        <a:rPr kumimoji="0" lang="en-US" sz="2800" b="0" i="0" u="none" strike="noStrike" cap="none" normalizeH="0" baseline="0" dirty="0">
                          <a:ln>
                            <a:noFill/>
                          </a:ln>
                          <a:solidFill>
                            <a:srgbClr val="FFFF66"/>
                          </a:solidFill>
                          <a:effectLst/>
                          <a:latin typeface="Microsoft Sans Serif" pitchFamily="34" charset="0"/>
                        </a:rPr>
                        <a:t>Whether we are </a:t>
                      </a:r>
                      <a:r>
                        <a:rPr kumimoji="0" lang="en-US" sz="2800" b="0" i="1" u="none" strike="noStrike" cap="none" normalizeH="0" baseline="0" dirty="0">
                          <a:ln>
                            <a:noFill/>
                          </a:ln>
                          <a:solidFill>
                            <a:srgbClr val="FFFF66"/>
                          </a:solidFill>
                          <a:effectLst/>
                          <a:latin typeface="Microsoft Sans Serif" pitchFamily="34" charset="0"/>
                        </a:rPr>
                        <a:t>doing things right</a:t>
                      </a:r>
                    </a:p>
                    <a:p>
                      <a:pPr marL="692150" marR="0" lvl="1" indent="-28733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Effectiveness in achieving expected outcomes</a:t>
                      </a:r>
                    </a:p>
                    <a:p>
                      <a:pPr marL="692150" marR="0" lvl="1" indent="-28733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Efficiency in optimizing resources</a:t>
                      </a:r>
                    </a:p>
                    <a:p>
                      <a:pPr marL="692150" marR="0" lvl="1" indent="-28733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Client satisfaction</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977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C000"/>
                          </a:solidFill>
                          <a:effectLst/>
                          <a:latin typeface="Microsoft Sans Serif" pitchFamily="34" charset="0"/>
                        </a:rPr>
                        <a:t>Learning</a:t>
                      </a:r>
                    </a:p>
                  </a:txBody>
                  <a:tcPr anchor="ctr" horzOverflow="overflow">
                    <a:lnL cap="flat">
                      <a:noFill/>
                    </a:lnL>
                    <a:lnR>
                      <a:noFill/>
                    </a:lnR>
                    <a:lnT>
                      <a:noFill/>
                    </a:lnT>
                    <a:lnB cap="flat">
                      <a:noFill/>
                    </a:lnB>
                    <a:lnTlToBr>
                      <a:noFill/>
                    </a:lnTlToBr>
                    <a:lnBlToTr>
                      <a:noFill/>
                    </a:lnBlToTr>
                    <a:noFill/>
                  </a:tcPr>
                </a:tc>
                <a:tc>
                  <a:txBody>
                    <a:bodyPr/>
                    <a:lstStyle/>
                    <a:p>
                      <a:pPr marL="230188" marR="0" lvl="0" indent="-230188" algn="l" defTabSz="914400" rtl="0" eaLnBrk="1" fontAlgn="base" latinLnBrk="0" hangingPunct="1">
                        <a:lnSpc>
                          <a:spcPts val="2700"/>
                        </a:lnSpc>
                        <a:spcBef>
                          <a:spcPct val="0"/>
                        </a:spcBef>
                        <a:spcAft>
                          <a:spcPct val="0"/>
                        </a:spcAft>
                        <a:buClrTx/>
                        <a:buSzTx/>
                        <a:buFontTx/>
                        <a:buChar char="•"/>
                        <a:tabLst/>
                      </a:pPr>
                      <a:r>
                        <a:rPr kumimoji="0" lang="en-US" sz="2800" b="0" i="0" u="none" strike="noStrike" cap="none" normalizeH="0" baseline="0" dirty="0">
                          <a:ln>
                            <a:noFill/>
                          </a:ln>
                          <a:solidFill>
                            <a:srgbClr val="FFFF66"/>
                          </a:solidFill>
                          <a:effectLst/>
                          <a:latin typeface="Microsoft Sans Serif" pitchFamily="34" charset="0"/>
                        </a:rPr>
                        <a:t>Whether there are </a:t>
                      </a:r>
                      <a:r>
                        <a:rPr kumimoji="0" lang="en-US" sz="2800" b="0" i="1" u="none" strike="noStrike" cap="none" normalizeH="0" baseline="0" dirty="0">
                          <a:ln>
                            <a:noFill/>
                          </a:ln>
                          <a:solidFill>
                            <a:srgbClr val="FFFF66"/>
                          </a:solidFill>
                          <a:effectLst/>
                          <a:latin typeface="Microsoft Sans Serif" pitchFamily="34" charset="0"/>
                        </a:rPr>
                        <a:t>better ways of doing it</a:t>
                      </a:r>
                    </a:p>
                    <a:p>
                      <a:pPr marL="635000" marR="0" lvl="1" indent="-23018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Alternatives</a:t>
                      </a:r>
                    </a:p>
                    <a:p>
                      <a:pPr marL="635000" marR="0" lvl="1" indent="-23018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Best practices</a:t>
                      </a:r>
                    </a:p>
                    <a:p>
                      <a:pPr marL="635000" marR="0" lvl="1" indent="-230188" algn="l" defTabSz="914400" rtl="0" eaLnBrk="1" fontAlgn="base" latinLnBrk="0" hangingPunct="1">
                        <a:lnSpc>
                          <a:spcPts val="2700"/>
                        </a:lnSpc>
                        <a:spcBef>
                          <a:spcPct val="0"/>
                        </a:spcBef>
                        <a:spcAft>
                          <a:spcPct val="0"/>
                        </a:spcAft>
                        <a:buClrTx/>
                        <a:buSzTx/>
                        <a:buFontTx/>
                        <a:buChar char="–"/>
                        <a:tabLst/>
                      </a:pPr>
                      <a:r>
                        <a:rPr kumimoji="0" lang="en-US" sz="2400" b="0" i="0" u="none" strike="noStrike" cap="none" normalizeH="0" baseline="0" dirty="0">
                          <a:ln>
                            <a:noFill/>
                          </a:ln>
                          <a:solidFill>
                            <a:srgbClr val="FFFF66"/>
                          </a:solidFill>
                          <a:effectLst/>
                          <a:latin typeface="Microsoft Sans Serif" pitchFamily="34" charset="0"/>
                        </a:rPr>
                        <a:t>Lessons learned</a:t>
                      </a: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2000"/>
                                  </p:stCondLst>
                                  <p:childTnLst>
                                    <p:set>
                                      <p:cBhvr>
                                        <p:cTn id="6" dur="1" fill="hold">
                                          <p:stCondLst>
                                            <p:cond delay="0"/>
                                          </p:stCondLst>
                                        </p:cTn>
                                        <p:tgtEl>
                                          <p:spTgt spid="121880"/>
                                        </p:tgtEl>
                                        <p:attrNameLst>
                                          <p:attrName>style.visibility</p:attrName>
                                        </p:attrNameLst>
                                      </p:cBhvr>
                                      <p:to>
                                        <p:strVal val="visible"/>
                                      </p:to>
                                    </p:set>
                                    <p:animEffect transition="in" filter="blinds(horizontal)">
                                      <p:cBhvr>
                                        <p:cTn id="7" dur="500"/>
                                        <p:tgtEl>
                                          <p:spTgt spid="121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827DB4E-F393-8A43-A04A-342DDEAC3D7D}"/>
              </a:ext>
            </a:extLst>
          </p:cNvPr>
          <p:cNvSpPr>
            <a:spLocks noGrp="1" noChangeArrowheads="1"/>
          </p:cNvSpPr>
          <p:nvPr>
            <p:ph type="ctrTitle"/>
          </p:nvPr>
        </p:nvSpPr>
        <p:spPr>
          <a:xfrm>
            <a:off x="540000" y="540000"/>
            <a:ext cx="11090273" cy="1245938"/>
          </a:xfrm>
        </p:spPr>
        <p:txBody>
          <a:bodyPr anchor="t">
            <a:normAutofit/>
          </a:bodyPr>
          <a:lstStyle/>
          <a:p>
            <a:pPr eaLnBrk="1" hangingPunct="1"/>
            <a:r>
              <a:rPr lang="en-US" altLang="en-LK" sz="4400" dirty="0"/>
              <a:t>Step 8: Reporting Findings</a:t>
            </a:r>
          </a:p>
        </p:txBody>
      </p:sp>
      <p:grpSp>
        <p:nvGrpSpPr>
          <p:cNvPr id="2" name="Group 47">
            <a:extLst>
              <a:ext uri="{FF2B5EF4-FFF2-40B4-BE49-F238E27FC236}">
                <a16:creationId xmlns:a16="http://schemas.microsoft.com/office/drawing/2014/main" id="{467A65FE-EF8F-F94B-B102-80A91EDBAEAB}"/>
              </a:ext>
            </a:extLst>
          </p:cNvPr>
          <p:cNvGrpSpPr>
            <a:grpSpLocks/>
          </p:cNvGrpSpPr>
          <p:nvPr/>
        </p:nvGrpSpPr>
        <p:grpSpPr bwMode="auto">
          <a:xfrm>
            <a:off x="561727" y="1498836"/>
            <a:ext cx="11068546" cy="4819164"/>
            <a:chOff x="262" y="2285"/>
            <a:chExt cx="5331" cy="1965"/>
          </a:xfrm>
        </p:grpSpPr>
        <p:sp>
          <p:nvSpPr>
            <p:cNvPr id="86020" name="Rectangle 4">
              <a:extLst>
                <a:ext uri="{FF2B5EF4-FFF2-40B4-BE49-F238E27FC236}">
                  <a16:creationId xmlns:a16="http://schemas.microsoft.com/office/drawing/2014/main" id="{B3F61493-FD6F-D742-8D7E-C46DB099D799}"/>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61445" name="Rectangle 5">
              <a:extLst>
                <a:ext uri="{FF2B5EF4-FFF2-40B4-BE49-F238E27FC236}">
                  <a16:creationId xmlns:a16="http://schemas.microsoft.com/office/drawing/2014/main" id="{076A0F37-0F9B-DE44-9C60-F3BE241FC3CD}"/>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46" name="Text Box 6">
              <a:extLst>
                <a:ext uri="{FF2B5EF4-FFF2-40B4-BE49-F238E27FC236}">
                  <a16:creationId xmlns:a16="http://schemas.microsoft.com/office/drawing/2014/main" id="{C53718FF-5F57-7845-B243-3F9429D9EB46}"/>
                </a:ext>
              </a:extLst>
            </p:cNvPr>
            <p:cNvSpPr txBox="1">
              <a:spLocks noChangeArrowheads="1"/>
            </p:cNvSpPr>
            <p:nvPr/>
          </p:nvSpPr>
          <p:spPr bwMode="auto">
            <a:xfrm>
              <a:off x="2161" y="2382"/>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61447" name="Line 7">
              <a:extLst>
                <a:ext uri="{FF2B5EF4-FFF2-40B4-BE49-F238E27FC236}">
                  <a16:creationId xmlns:a16="http://schemas.microsoft.com/office/drawing/2014/main" id="{C2D1627F-4865-4648-B2D4-6D770AE70B57}"/>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48" name="Oval 8">
              <a:extLst>
                <a:ext uri="{FF2B5EF4-FFF2-40B4-BE49-F238E27FC236}">
                  <a16:creationId xmlns:a16="http://schemas.microsoft.com/office/drawing/2014/main" id="{6E1209E5-650D-D74D-B557-95A4C5AABA74}"/>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49" name="Text Box 9">
              <a:extLst>
                <a:ext uri="{FF2B5EF4-FFF2-40B4-BE49-F238E27FC236}">
                  <a16:creationId xmlns:a16="http://schemas.microsoft.com/office/drawing/2014/main" id="{2D83869B-A9C3-4848-8532-D8AC8021FE45}"/>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61450" name="Line 10">
              <a:extLst>
                <a:ext uri="{FF2B5EF4-FFF2-40B4-BE49-F238E27FC236}">
                  <a16:creationId xmlns:a16="http://schemas.microsoft.com/office/drawing/2014/main" id="{702AB20B-BE09-DD44-B071-244B84888D08}"/>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51" name="Oval 11">
              <a:extLst>
                <a:ext uri="{FF2B5EF4-FFF2-40B4-BE49-F238E27FC236}">
                  <a16:creationId xmlns:a16="http://schemas.microsoft.com/office/drawing/2014/main" id="{E0342D8E-8197-4149-AEFE-E6A670F16DB3}"/>
                </a:ext>
              </a:extLst>
            </p:cNvPr>
            <p:cNvSpPr>
              <a:spLocks noChangeAspect="1" noChangeArrowheads="1"/>
            </p:cNvSpPr>
            <p:nvPr/>
          </p:nvSpPr>
          <p:spPr bwMode="auto">
            <a:xfrm>
              <a:off x="541" y="3084"/>
              <a:ext cx="323" cy="310"/>
            </a:xfrm>
            <a:prstGeom prst="ellipse">
              <a:avLst/>
            </a:prstGeom>
            <a:solidFill>
              <a:srgbClr val="CC0000"/>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52" name="Text Box 13">
              <a:extLst>
                <a:ext uri="{FF2B5EF4-FFF2-40B4-BE49-F238E27FC236}">
                  <a16:creationId xmlns:a16="http://schemas.microsoft.com/office/drawing/2014/main" id="{FE26B3AC-5C05-2641-9835-FC048F08C72E}"/>
                </a:ext>
              </a:extLst>
            </p:cNvPr>
            <p:cNvSpPr txBox="1">
              <a:spLocks noChangeAspect="1" noChangeArrowheads="1"/>
            </p:cNvSpPr>
            <p:nvPr/>
          </p:nvSpPr>
          <p:spPr bwMode="auto">
            <a:xfrm>
              <a:off x="336" y="2482"/>
              <a:ext cx="914"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61453" name="Line 14">
              <a:extLst>
                <a:ext uri="{FF2B5EF4-FFF2-40B4-BE49-F238E27FC236}">
                  <a16:creationId xmlns:a16="http://schemas.microsoft.com/office/drawing/2014/main" id="{4A097DF4-CA44-034D-B3D0-45C646A6A78B}"/>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54" name="Oval 15">
              <a:extLst>
                <a:ext uri="{FF2B5EF4-FFF2-40B4-BE49-F238E27FC236}">
                  <a16:creationId xmlns:a16="http://schemas.microsoft.com/office/drawing/2014/main" id="{067175C9-A359-594E-B368-132C0CC82ED8}"/>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55" name="Text Box 16">
              <a:extLst>
                <a:ext uri="{FF2B5EF4-FFF2-40B4-BE49-F238E27FC236}">
                  <a16:creationId xmlns:a16="http://schemas.microsoft.com/office/drawing/2014/main" id="{B10A78E8-6803-2D4B-BEBA-EAE12A3EAF8E}"/>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61456" name="Text Box 17">
              <a:extLst>
                <a:ext uri="{FF2B5EF4-FFF2-40B4-BE49-F238E27FC236}">
                  <a16:creationId xmlns:a16="http://schemas.microsoft.com/office/drawing/2014/main" id="{F5C6C2EC-61F6-DE4E-8D34-B30A198BA645}"/>
                </a:ext>
              </a:extLst>
            </p:cNvPr>
            <p:cNvSpPr txBox="1">
              <a:spLocks noChangeAspect="1" noChangeArrowheads="1"/>
            </p:cNvSpPr>
            <p:nvPr/>
          </p:nvSpPr>
          <p:spPr bwMode="auto">
            <a:xfrm>
              <a:off x="1201" y="2380"/>
              <a:ext cx="953"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61457" name="Line 18">
              <a:extLst>
                <a:ext uri="{FF2B5EF4-FFF2-40B4-BE49-F238E27FC236}">
                  <a16:creationId xmlns:a16="http://schemas.microsoft.com/office/drawing/2014/main" id="{59376D7D-C181-9441-A0AC-6F3B34F4825E}"/>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58" name="Oval 19">
              <a:extLst>
                <a:ext uri="{FF2B5EF4-FFF2-40B4-BE49-F238E27FC236}">
                  <a16:creationId xmlns:a16="http://schemas.microsoft.com/office/drawing/2014/main" id="{A40F1C11-F739-5349-8A5C-18F4653FA416}"/>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59" name="Text Box 20">
              <a:extLst>
                <a:ext uri="{FF2B5EF4-FFF2-40B4-BE49-F238E27FC236}">
                  <a16:creationId xmlns:a16="http://schemas.microsoft.com/office/drawing/2014/main" id="{30BEC8AC-3A04-0845-A2C4-6B32869FE7CE}"/>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61460" name="Text Box 21">
              <a:extLst>
                <a:ext uri="{FF2B5EF4-FFF2-40B4-BE49-F238E27FC236}">
                  <a16:creationId xmlns:a16="http://schemas.microsoft.com/office/drawing/2014/main" id="{B5EF4F0B-D1FB-AA44-B964-1817A57EFEB9}"/>
                </a:ext>
              </a:extLst>
            </p:cNvPr>
            <p:cNvSpPr txBox="1">
              <a:spLocks noChangeAspect="1" noChangeArrowheads="1"/>
            </p:cNvSpPr>
            <p:nvPr/>
          </p:nvSpPr>
          <p:spPr bwMode="auto">
            <a:xfrm>
              <a:off x="3306" y="2489"/>
              <a:ext cx="837"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61461" name="Line 22">
              <a:extLst>
                <a:ext uri="{FF2B5EF4-FFF2-40B4-BE49-F238E27FC236}">
                  <a16:creationId xmlns:a16="http://schemas.microsoft.com/office/drawing/2014/main" id="{6C69B4DF-4459-DC44-A824-DC0EC9444D5F}"/>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62" name="Oval 23">
              <a:extLst>
                <a:ext uri="{FF2B5EF4-FFF2-40B4-BE49-F238E27FC236}">
                  <a16:creationId xmlns:a16="http://schemas.microsoft.com/office/drawing/2014/main" id="{583A5F0D-70E1-624A-AE44-469E985107D8}"/>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63" name="Text Box 24">
              <a:extLst>
                <a:ext uri="{FF2B5EF4-FFF2-40B4-BE49-F238E27FC236}">
                  <a16:creationId xmlns:a16="http://schemas.microsoft.com/office/drawing/2014/main" id="{FA6E31E6-592E-5E45-BFCA-9D994836FB52}"/>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61464" name="Text Box 25">
              <a:extLst>
                <a:ext uri="{FF2B5EF4-FFF2-40B4-BE49-F238E27FC236}">
                  <a16:creationId xmlns:a16="http://schemas.microsoft.com/office/drawing/2014/main" id="{2D852540-40D5-B54E-8F93-8CE26F9DBAA0}"/>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61465" name="Line 26">
              <a:extLst>
                <a:ext uri="{FF2B5EF4-FFF2-40B4-BE49-F238E27FC236}">
                  <a16:creationId xmlns:a16="http://schemas.microsoft.com/office/drawing/2014/main" id="{A8DF7C05-CA83-7A40-B8F5-6C95D70968AE}"/>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66" name="Oval 27">
              <a:extLst>
                <a:ext uri="{FF2B5EF4-FFF2-40B4-BE49-F238E27FC236}">
                  <a16:creationId xmlns:a16="http://schemas.microsoft.com/office/drawing/2014/main" id="{8BB89330-8B0C-EE44-9321-C5994DB4E6C2}"/>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67" name="Text Box 28">
              <a:extLst>
                <a:ext uri="{FF2B5EF4-FFF2-40B4-BE49-F238E27FC236}">
                  <a16:creationId xmlns:a16="http://schemas.microsoft.com/office/drawing/2014/main" id="{A2E7E27B-2413-5D4A-A272-A6BD9229DDF2}"/>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61468" name="Text Box 29">
              <a:extLst>
                <a:ext uri="{FF2B5EF4-FFF2-40B4-BE49-F238E27FC236}">
                  <a16:creationId xmlns:a16="http://schemas.microsoft.com/office/drawing/2014/main" id="{AEE2CD61-6D8F-9845-9493-F710AA5A94B4}"/>
                </a:ext>
              </a:extLst>
            </p:cNvPr>
            <p:cNvSpPr txBox="1">
              <a:spLocks noChangeAspect="1" noChangeArrowheads="1"/>
            </p:cNvSpPr>
            <p:nvPr/>
          </p:nvSpPr>
          <p:spPr bwMode="auto">
            <a:xfrm>
              <a:off x="640" y="3581"/>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outcomes to </a:t>
              </a:r>
            </a:p>
            <a:p>
              <a:pPr algn="ctr"/>
              <a:r>
                <a:rPr lang="en-US" altLang="en-LK" sz="1200" i="0">
                  <a:solidFill>
                    <a:srgbClr val="000000"/>
                  </a:solidFill>
                </a:rPr>
                <a:t>monitor and evaluate</a:t>
              </a:r>
            </a:p>
          </p:txBody>
        </p:sp>
        <p:sp>
          <p:nvSpPr>
            <p:cNvPr id="61469" name="Line 30">
              <a:extLst>
                <a:ext uri="{FF2B5EF4-FFF2-40B4-BE49-F238E27FC236}">
                  <a16:creationId xmlns:a16="http://schemas.microsoft.com/office/drawing/2014/main" id="{B9CA9AF7-2F17-AA43-97C2-CC08139C9FB6}"/>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70" name="Oval 31">
              <a:extLst>
                <a:ext uri="{FF2B5EF4-FFF2-40B4-BE49-F238E27FC236}">
                  <a16:creationId xmlns:a16="http://schemas.microsoft.com/office/drawing/2014/main" id="{404153A5-19A6-034B-9F4F-B50D26691C09}"/>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71" name="Text Box 32">
              <a:extLst>
                <a:ext uri="{FF2B5EF4-FFF2-40B4-BE49-F238E27FC236}">
                  <a16:creationId xmlns:a16="http://schemas.microsoft.com/office/drawing/2014/main" id="{642834D7-4433-AE4A-AD3C-0C9F8AF18D14}"/>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61472" name="Text Box 33">
              <a:extLst>
                <a:ext uri="{FF2B5EF4-FFF2-40B4-BE49-F238E27FC236}">
                  <a16:creationId xmlns:a16="http://schemas.microsoft.com/office/drawing/2014/main" id="{FB646C58-53C7-3B44-9BA3-62E9AE2BB395}"/>
                </a:ext>
              </a:extLst>
            </p:cNvPr>
            <p:cNvSpPr txBox="1">
              <a:spLocks noChangeAspect="1" noChangeArrowheads="1"/>
            </p:cNvSpPr>
            <p:nvPr/>
          </p:nvSpPr>
          <p:spPr bwMode="auto">
            <a:xfrm>
              <a:off x="1545" y="3608"/>
              <a:ext cx="1215"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p>
            <a:p>
              <a:pPr algn="ct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61473" name="Line 34">
              <a:extLst>
                <a:ext uri="{FF2B5EF4-FFF2-40B4-BE49-F238E27FC236}">
                  <a16:creationId xmlns:a16="http://schemas.microsoft.com/office/drawing/2014/main" id="{C6F7EF2F-26B2-D44D-A6E1-38D3EB052F3E}"/>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74" name="Oval 35">
              <a:extLst>
                <a:ext uri="{FF2B5EF4-FFF2-40B4-BE49-F238E27FC236}">
                  <a16:creationId xmlns:a16="http://schemas.microsoft.com/office/drawing/2014/main" id="{A3CAF708-2B04-2F48-B8B9-91C04A3A67A1}"/>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75" name="Text Box 36">
              <a:extLst>
                <a:ext uri="{FF2B5EF4-FFF2-40B4-BE49-F238E27FC236}">
                  <a16:creationId xmlns:a16="http://schemas.microsoft.com/office/drawing/2014/main" id="{14EF7FD2-D043-054D-9981-B5BE6AE39EB5}"/>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61476" name="Text Box 37">
              <a:extLst>
                <a:ext uri="{FF2B5EF4-FFF2-40B4-BE49-F238E27FC236}">
                  <a16:creationId xmlns:a16="http://schemas.microsoft.com/office/drawing/2014/main" id="{637E7719-756E-7A47-9FF3-4FB8B5966551}"/>
                </a:ext>
              </a:extLst>
            </p:cNvPr>
            <p:cNvSpPr txBox="1">
              <a:spLocks noChangeAspect="1" noChangeArrowheads="1"/>
            </p:cNvSpPr>
            <p:nvPr/>
          </p:nvSpPr>
          <p:spPr bwMode="auto">
            <a:xfrm>
              <a:off x="2800" y="3683"/>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61477" name="Line 38">
              <a:extLst>
                <a:ext uri="{FF2B5EF4-FFF2-40B4-BE49-F238E27FC236}">
                  <a16:creationId xmlns:a16="http://schemas.microsoft.com/office/drawing/2014/main" id="{FE8AC7F7-6FC2-4747-B138-0070E8201508}"/>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78" name="Oval 40">
              <a:extLst>
                <a:ext uri="{FF2B5EF4-FFF2-40B4-BE49-F238E27FC236}">
                  <a16:creationId xmlns:a16="http://schemas.microsoft.com/office/drawing/2014/main" id="{BF7BB9D1-FE6B-5B46-A78B-5FABF77B36B0}"/>
                </a:ext>
              </a:extLst>
            </p:cNvPr>
            <p:cNvSpPr>
              <a:spLocks noChangeAspect="1" noChangeArrowheads="1"/>
            </p:cNvSpPr>
            <p:nvPr/>
          </p:nvSpPr>
          <p:spPr bwMode="auto">
            <a:xfrm>
              <a:off x="4038" y="3076"/>
              <a:ext cx="323" cy="310"/>
            </a:xfrm>
            <a:prstGeom prst="ellipse">
              <a:avLst/>
            </a:prstGeom>
            <a:solidFill>
              <a:srgbClr val="FFFF66"/>
            </a:solidFill>
            <a:ln w="38100">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79" name="Text Box 41">
              <a:extLst>
                <a:ext uri="{FF2B5EF4-FFF2-40B4-BE49-F238E27FC236}">
                  <a16:creationId xmlns:a16="http://schemas.microsoft.com/office/drawing/2014/main" id="{6174771D-E16F-264F-A074-BF46B0C02ADF}"/>
                </a:ext>
              </a:extLst>
            </p:cNvPr>
            <p:cNvSpPr txBox="1">
              <a:spLocks noChangeAspect="1" noChangeArrowheads="1"/>
            </p:cNvSpPr>
            <p:nvPr/>
          </p:nvSpPr>
          <p:spPr bwMode="auto">
            <a:xfrm>
              <a:off x="4023" y="3114"/>
              <a:ext cx="37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8</a:t>
              </a:r>
            </a:p>
          </p:txBody>
        </p:sp>
        <p:sp>
          <p:nvSpPr>
            <p:cNvPr id="61480" name="Text Box 42">
              <a:extLst>
                <a:ext uri="{FF2B5EF4-FFF2-40B4-BE49-F238E27FC236}">
                  <a16:creationId xmlns:a16="http://schemas.microsoft.com/office/drawing/2014/main" id="{968E1AC5-DC8E-4247-B930-69E939CF5EBF}"/>
                </a:ext>
              </a:extLst>
            </p:cNvPr>
            <p:cNvSpPr txBox="1">
              <a:spLocks noChangeAspect="1" noChangeArrowheads="1"/>
            </p:cNvSpPr>
            <p:nvPr/>
          </p:nvSpPr>
          <p:spPr bwMode="auto">
            <a:xfrm>
              <a:off x="3784" y="3514"/>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Reporting Findings</a:t>
              </a:r>
            </a:p>
          </p:txBody>
        </p:sp>
        <p:sp>
          <p:nvSpPr>
            <p:cNvPr id="61481" name="Line 43">
              <a:extLst>
                <a:ext uri="{FF2B5EF4-FFF2-40B4-BE49-F238E27FC236}">
                  <a16:creationId xmlns:a16="http://schemas.microsoft.com/office/drawing/2014/main" id="{2CC61D2C-09B4-EC43-875B-B618FC808012}"/>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1482" name="Text Box 44">
              <a:extLst>
                <a:ext uri="{FF2B5EF4-FFF2-40B4-BE49-F238E27FC236}">
                  <a16:creationId xmlns:a16="http://schemas.microsoft.com/office/drawing/2014/main" id="{1638949B-7197-A04C-A02B-E550B46424A3}"/>
                </a:ext>
              </a:extLst>
            </p:cNvPr>
            <p:cNvSpPr txBox="1">
              <a:spLocks noChangeAspect="1" noChangeArrowheads="1"/>
            </p:cNvSpPr>
            <p:nvPr/>
          </p:nvSpPr>
          <p:spPr bwMode="auto">
            <a:xfrm>
              <a:off x="4616" y="3565"/>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61483" name="Oval 45">
              <a:extLst>
                <a:ext uri="{FF2B5EF4-FFF2-40B4-BE49-F238E27FC236}">
                  <a16:creationId xmlns:a16="http://schemas.microsoft.com/office/drawing/2014/main" id="{66EF92FB-B66B-4642-8B60-38847109ED8D}"/>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1484" name="Text Box 46">
              <a:extLst>
                <a:ext uri="{FF2B5EF4-FFF2-40B4-BE49-F238E27FC236}">
                  <a16:creationId xmlns:a16="http://schemas.microsoft.com/office/drawing/2014/main" id="{AB43FFC1-585C-1541-A452-E9D17A055CC7}"/>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sp>
          <p:nvSpPr>
            <p:cNvPr id="61485" name="Text Box 12">
              <a:extLst>
                <a:ext uri="{FF2B5EF4-FFF2-40B4-BE49-F238E27FC236}">
                  <a16:creationId xmlns:a16="http://schemas.microsoft.com/office/drawing/2014/main" id="{9790111F-CE20-C943-8CAD-AEBC90F3EC83}"/>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animEffect transition="in" filter="fade">
                                      <p:cBhvr>
                                        <p:cTn id="9" dur="500"/>
                                        <p:tgtEl>
                                          <p:spTgt spid="55298"/>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5" name="Freeform: Shape 74">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882" name="Rectangle 2">
            <a:extLst>
              <a:ext uri="{FF2B5EF4-FFF2-40B4-BE49-F238E27FC236}">
                <a16:creationId xmlns:a16="http://schemas.microsoft.com/office/drawing/2014/main" id="{098E8475-CCD6-1241-9231-58076F303549}"/>
              </a:ext>
            </a:extLst>
          </p:cNvPr>
          <p:cNvSpPr>
            <a:spLocks noGrp="1" noChangeArrowheads="1"/>
          </p:cNvSpPr>
          <p:nvPr>
            <p:ph type="title"/>
          </p:nvPr>
        </p:nvSpPr>
        <p:spPr>
          <a:xfrm>
            <a:off x="922020" y="833015"/>
            <a:ext cx="5193960" cy="5202026"/>
          </a:xfrm>
        </p:spPr>
        <p:txBody>
          <a:bodyPr anchor="ctr">
            <a:normAutofit/>
          </a:bodyPr>
          <a:lstStyle/>
          <a:p>
            <a:pPr algn="ctr" eaLnBrk="1" hangingPunct="1"/>
            <a:r>
              <a:rPr lang="en-US" altLang="en-LK"/>
              <a:t>Reporting Findings</a:t>
            </a:r>
          </a:p>
        </p:txBody>
      </p:sp>
      <p:sp>
        <p:nvSpPr>
          <p:cNvPr id="122883" name="Rectangle 3">
            <a:extLst>
              <a:ext uri="{FF2B5EF4-FFF2-40B4-BE49-F238E27FC236}">
                <a16:creationId xmlns:a16="http://schemas.microsoft.com/office/drawing/2014/main" id="{1CEDAD45-5E80-484E-90BE-6D96802FE628}"/>
              </a:ext>
            </a:extLst>
          </p:cNvPr>
          <p:cNvSpPr>
            <a:spLocks noGrp="1" noChangeArrowheads="1"/>
          </p:cNvSpPr>
          <p:nvPr>
            <p:ph type="body" idx="1"/>
          </p:nvPr>
        </p:nvSpPr>
        <p:spPr>
          <a:xfrm>
            <a:off x="6625526" y="540347"/>
            <a:ext cx="5015612" cy="5760000"/>
          </a:xfrm>
        </p:spPr>
        <p:txBody>
          <a:bodyPr anchor="ctr">
            <a:noAutofit/>
          </a:bodyPr>
          <a:lstStyle/>
          <a:p>
            <a:pPr eaLnBrk="1" hangingPunct="1"/>
            <a:r>
              <a:rPr lang="en-US" altLang="en-LK" sz="2400" dirty="0"/>
              <a:t>Provides information on status of projects, programs, and policies</a:t>
            </a:r>
          </a:p>
          <a:p>
            <a:pPr eaLnBrk="1" hangingPunct="1"/>
            <a:r>
              <a:rPr lang="en-US" altLang="en-LK" sz="2400" dirty="0"/>
              <a:t>Yields clues to problems</a:t>
            </a:r>
          </a:p>
          <a:p>
            <a:pPr eaLnBrk="1" hangingPunct="1"/>
            <a:r>
              <a:rPr lang="en-US" altLang="en-LK" sz="2400" dirty="0"/>
              <a:t>Creates opportunities to consider changes</a:t>
            </a:r>
          </a:p>
          <a:p>
            <a:pPr eaLnBrk="1" hangingPunct="1"/>
            <a:r>
              <a:rPr lang="en-US" altLang="en-LK" sz="2400" dirty="0"/>
              <a:t>Provides important information over time on trends and directions</a:t>
            </a:r>
          </a:p>
          <a:p>
            <a:pPr eaLnBrk="1" hangingPunct="1"/>
            <a:r>
              <a:rPr lang="en-US" altLang="en-LK" sz="2400" dirty="0"/>
              <a:t>Helps confirm or challenge theory of change</a:t>
            </a:r>
          </a:p>
        </p:txBody>
      </p:sp>
      <p:sp>
        <p:nvSpPr>
          <p:cNvPr id="5" name="Slide Number Placeholder 5">
            <a:extLst>
              <a:ext uri="{FF2B5EF4-FFF2-40B4-BE49-F238E27FC236}">
                <a16:creationId xmlns:a16="http://schemas.microsoft.com/office/drawing/2014/main" id="{E7945667-2C6A-0E4F-8A43-5B3EB7BC8920}"/>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96410BB1-647C-3A42-B17B-A616703F8918}" type="slidenum">
              <a:rPr lang="en-US" altLang="en-LK" sz="1900" i="0"/>
              <a:pPr eaLnBrk="1" hangingPunct="1">
                <a:lnSpc>
                  <a:spcPct val="90000"/>
                </a:lnSpc>
                <a:spcAft>
                  <a:spcPts val="600"/>
                </a:spcAft>
              </a:pPr>
              <a:t>33</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wipe(left)">
                                      <p:cBhvr>
                                        <p:cTn id="7" dur="500"/>
                                        <p:tgtEl>
                                          <p:spTgt spid="12288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883"/>
                                        </p:tgtEl>
                                        <p:attrNameLst>
                                          <p:attrName>style.visibility</p:attrName>
                                        </p:attrNameLst>
                                      </p:cBhvr>
                                      <p:to>
                                        <p:strVal val="visible"/>
                                      </p:to>
                                    </p:set>
                                    <p:animEffect transition="in" filter="wipe(left)">
                                      <p:cBhvr>
                                        <p:cTn id="11"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058693C-D8A5-5F49-93B1-EBB05422278E}"/>
              </a:ext>
            </a:extLst>
          </p:cNvPr>
          <p:cNvSpPr>
            <a:spLocks noGrp="1" noChangeArrowheads="1"/>
          </p:cNvSpPr>
          <p:nvPr>
            <p:ph type="ctrTitle"/>
          </p:nvPr>
        </p:nvSpPr>
        <p:spPr>
          <a:xfrm>
            <a:off x="540000" y="540000"/>
            <a:ext cx="11090273" cy="1126875"/>
          </a:xfrm>
        </p:spPr>
        <p:txBody>
          <a:bodyPr anchor="t">
            <a:normAutofit/>
          </a:bodyPr>
          <a:lstStyle/>
          <a:p>
            <a:pPr eaLnBrk="1" hangingPunct="1"/>
            <a:r>
              <a:rPr lang="en-US" altLang="en-LK" sz="4400"/>
              <a:t>Step 9: Using Findings</a:t>
            </a:r>
          </a:p>
        </p:txBody>
      </p:sp>
      <p:grpSp>
        <p:nvGrpSpPr>
          <p:cNvPr id="2" name="Group 47">
            <a:extLst>
              <a:ext uri="{FF2B5EF4-FFF2-40B4-BE49-F238E27FC236}">
                <a16:creationId xmlns:a16="http://schemas.microsoft.com/office/drawing/2014/main" id="{1972746E-8B32-C349-8A1F-EC07C5A357E0}"/>
              </a:ext>
            </a:extLst>
          </p:cNvPr>
          <p:cNvGrpSpPr>
            <a:grpSpLocks/>
          </p:cNvGrpSpPr>
          <p:nvPr/>
        </p:nvGrpSpPr>
        <p:grpSpPr bwMode="auto">
          <a:xfrm>
            <a:off x="561727" y="1393904"/>
            <a:ext cx="11250522" cy="4812024"/>
            <a:chOff x="262" y="2285"/>
            <a:chExt cx="5331" cy="1987"/>
          </a:xfrm>
        </p:grpSpPr>
        <p:sp>
          <p:nvSpPr>
            <p:cNvPr id="88068" name="Rectangle 4">
              <a:extLst>
                <a:ext uri="{FF2B5EF4-FFF2-40B4-BE49-F238E27FC236}">
                  <a16:creationId xmlns:a16="http://schemas.microsoft.com/office/drawing/2014/main" id="{902FC76E-CF58-E644-95E4-88987E740D58}"/>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65541" name="Rectangle 5">
              <a:extLst>
                <a:ext uri="{FF2B5EF4-FFF2-40B4-BE49-F238E27FC236}">
                  <a16:creationId xmlns:a16="http://schemas.microsoft.com/office/drawing/2014/main" id="{45E04A28-1790-884C-94A2-C3C345E38623}"/>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42" name="Text Box 6">
              <a:extLst>
                <a:ext uri="{FF2B5EF4-FFF2-40B4-BE49-F238E27FC236}">
                  <a16:creationId xmlns:a16="http://schemas.microsoft.com/office/drawing/2014/main" id="{6DFFB84A-EE99-7D41-BD69-013CE6462F9F}"/>
                </a:ext>
              </a:extLst>
            </p:cNvPr>
            <p:cNvSpPr txBox="1">
              <a:spLocks noChangeArrowheads="1"/>
            </p:cNvSpPr>
            <p:nvPr/>
          </p:nvSpPr>
          <p:spPr bwMode="auto">
            <a:xfrm>
              <a:off x="2161" y="2360"/>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65543" name="Line 7">
              <a:extLst>
                <a:ext uri="{FF2B5EF4-FFF2-40B4-BE49-F238E27FC236}">
                  <a16:creationId xmlns:a16="http://schemas.microsoft.com/office/drawing/2014/main" id="{E1BA15D6-FEA6-504C-9BA4-5F7ECE079B83}"/>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44" name="Oval 8">
              <a:extLst>
                <a:ext uri="{FF2B5EF4-FFF2-40B4-BE49-F238E27FC236}">
                  <a16:creationId xmlns:a16="http://schemas.microsoft.com/office/drawing/2014/main" id="{E64B1EAB-4EAE-6443-A4A1-C456F963426A}"/>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45" name="Text Box 9">
              <a:extLst>
                <a:ext uri="{FF2B5EF4-FFF2-40B4-BE49-F238E27FC236}">
                  <a16:creationId xmlns:a16="http://schemas.microsoft.com/office/drawing/2014/main" id="{2E7ADC35-9F98-054B-9609-D972CE828ED9}"/>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65546" name="Line 10">
              <a:extLst>
                <a:ext uri="{FF2B5EF4-FFF2-40B4-BE49-F238E27FC236}">
                  <a16:creationId xmlns:a16="http://schemas.microsoft.com/office/drawing/2014/main" id="{481CF98C-0E47-114B-A741-3F1AB7957E60}"/>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47" name="Oval 11">
              <a:extLst>
                <a:ext uri="{FF2B5EF4-FFF2-40B4-BE49-F238E27FC236}">
                  <a16:creationId xmlns:a16="http://schemas.microsoft.com/office/drawing/2014/main" id="{1761AEA7-05D5-1A43-91FD-7949CB584C45}"/>
                </a:ext>
              </a:extLst>
            </p:cNvPr>
            <p:cNvSpPr>
              <a:spLocks noChangeAspect="1" noChangeArrowheads="1"/>
            </p:cNvSpPr>
            <p:nvPr/>
          </p:nvSpPr>
          <p:spPr bwMode="auto">
            <a:xfrm>
              <a:off x="541" y="3084"/>
              <a:ext cx="323" cy="310"/>
            </a:xfrm>
            <a:prstGeom prst="ellipse">
              <a:avLst/>
            </a:prstGeom>
            <a:solidFill>
              <a:srgbClr val="CC0000"/>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48" name="Text Box 12">
              <a:extLst>
                <a:ext uri="{FF2B5EF4-FFF2-40B4-BE49-F238E27FC236}">
                  <a16:creationId xmlns:a16="http://schemas.microsoft.com/office/drawing/2014/main" id="{BD953C9F-4C6C-5F4F-ABE6-1D5802A8AAF8}"/>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65549" name="Text Box 13">
              <a:extLst>
                <a:ext uri="{FF2B5EF4-FFF2-40B4-BE49-F238E27FC236}">
                  <a16:creationId xmlns:a16="http://schemas.microsoft.com/office/drawing/2014/main" id="{53C94FA3-E742-7242-A1AD-F06B4A7C18F2}"/>
                </a:ext>
              </a:extLst>
            </p:cNvPr>
            <p:cNvSpPr txBox="1">
              <a:spLocks noChangeAspect="1" noChangeArrowheads="1"/>
            </p:cNvSpPr>
            <p:nvPr/>
          </p:nvSpPr>
          <p:spPr bwMode="auto">
            <a:xfrm>
              <a:off x="315" y="2525"/>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 readiness assessment</a:t>
              </a:r>
            </a:p>
          </p:txBody>
        </p:sp>
        <p:sp>
          <p:nvSpPr>
            <p:cNvPr id="65550" name="Line 14">
              <a:extLst>
                <a:ext uri="{FF2B5EF4-FFF2-40B4-BE49-F238E27FC236}">
                  <a16:creationId xmlns:a16="http://schemas.microsoft.com/office/drawing/2014/main" id="{65E0D4C2-5859-8248-8215-5CC01CA38F91}"/>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51" name="Oval 15">
              <a:extLst>
                <a:ext uri="{FF2B5EF4-FFF2-40B4-BE49-F238E27FC236}">
                  <a16:creationId xmlns:a16="http://schemas.microsoft.com/office/drawing/2014/main" id="{65E0350B-3EA4-5740-9206-06550CE3B458}"/>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52" name="Text Box 16">
              <a:extLst>
                <a:ext uri="{FF2B5EF4-FFF2-40B4-BE49-F238E27FC236}">
                  <a16:creationId xmlns:a16="http://schemas.microsoft.com/office/drawing/2014/main" id="{C6F3DABB-F5BC-2D4D-AA90-DFDCAA33F5D3}"/>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65553" name="Text Box 17">
              <a:extLst>
                <a:ext uri="{FF2B5EF4-FFF2-40B4-BE49-F238E27FC236}">
                  <a16:creationId xmlns:a16="http://schemas.microsoft.com/office/drawing/2014/main" id="{9B789877-DA03-E34E-B85E-601E6D5FF0AF}"/>
                </a:ext>
              </a:extLst>
            </p:cNvPr>
            <p:cNvSpPr txBox="1">
              <a:spLocks noChangeAspect="1" noChangeArrowheads="1"/>
            </p:cNvSpPr>
            <p:nvPr/>
          </p:nvSpPr>
          <p:spPr bwMode="auto">
            <a:xfrm>
              <a:off x="1201" y="2347"/>
              <a:ext cx="953"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65554" name="Line 18">
              <a:extLst>
                <a:ext uri="{FF2B5EF4-FFF2-40B4-BE49-F238E27FC236}">
                  <a16:creationId xmlns:a16="http://schemas.microsoft.com/office/drawing/2014/main" id="{83036698-89C2-1144-BF04-8EEEDD6606F1}"/>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55" name="Oval 19">
              <a:extLst>
                <a:ext uri="{FF2B5EF4-FFF2-40B4-BE49-F238E27FC236}">
                  <a16:creationId xmlns:a16="http://schemas.microsoft.com/office/drawing/2014/main" id="{A58FEEDD-FAD4-024A-98EB-E32D2FB67A1C}"/>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56" name="Text Box 20">
              <a:extLst>
                <a:ext uri="{FF2B5EF4-FFF2-40B4-BE49-F238E27FC236}">
                  <a16:creationId xmlns:a16="http://schemas.microsoft.com/office/drawing/2014/main" id="{2F0F51C6-4740-1D4A-A57F-41DA9DDBA87C}"/>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65557" name="Text Box 21">
              <a:extLst>
                <a:ext uri="{FF2B5EF4-FFF2-40B4-BE49-F238E27FC236}">
                  <a16:creationId xmlns:a16="http://schemas.microsoft.com/office/drawing/2014/main" id="{CFB8A6D8-3FE5-DB4E-B9F5-210683ADDCE7}"/>
                </a:ext>
              </a:extLst>
            </p:cNvPr>
            <p:cNvSpPr txBox="1">
              <a:spLocks noChangeAspect="1" noChangeArrowheads="1"/>
            </p:cNvSpPr>
            <p:nvPr/>
          </p:nvSpPr>
          <p:spPr bwMode="auto">
            <a:xfrm>
              <a:off x="3306" y="2456"/>
              <a:ext cx="83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65558" name="Line 22">
              <a:extLst>
                <a:ext uri="{FF2B5EF4-FFF2-40B4-BE49-F238E27FC236}">
                  <a16:creationId xmlns:a16="http://schemas.microsoft.com/office/drawing/2014/main" id="{E83186E0-AA32-E74B-A1B4-70FAF044E421}"/>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59" name="Oval 23">
              <a:extLst>
                <a:ext uri="{FF2B5EF4-FFF2-40B4-BE49-F238E27FC236}">
                  <a16:creationId xmlns:a16="http://schemas.microsoft.com/office/drawing/2014/main" id="{25BB8C06-AD05-0E4F-A1D3-E04BFA01B735}"/>
                </a:ext>
              </a:extLst>
            </p:cNvPr>
            <p:cNvSpPr>
              <a:spLocks noChangeAspect="1" noChangeArrowheads="1"/>
            </p:cNvSpPr>
            <p:nvPr/>
          </p:nvSpPr>
          <p:spPr bwMode="auto">
            <a:xfrm>
              <a:off x="4551" y="3084"/>
              <a:ext cx="323"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60" name="Text Box 24">
              <a:extLst>
                <a:ext uri="{FF2B5EF4-FFF2-40B4-BE49-F238E27FC236}">
                  <a16:creationId xmlns:a16="http://schemas.microsoft.com/office/drawing/2014/main" id="{575D7DFC-E27E-4E46-979C-FDF26346A088}"/>
                </a:ext>
              </a:extLst>
            </p:cNvPr>
            <p:cNvSpPr txBox="1">
              <a:spLocks noChangeAspect="1" noChangeArrowheads="1"/>
            </p:cNvSpPr>
            <p:nvPr/>
          </p:nvSpPr>
          <p:spPr bwMode="auto">
            <a:xfrm>
              <a:off x="4492" y="3098"/>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9</a:t>
              </a:r>
            </a:p>
          </p:txBody>
        </p:sp>
        <p:sp>
          <p:nvSpPr>
            <p:cNvPr id="65561" name="Text Box 25">
              <a:extLst>
                <a:ext uri="{FF2B5EF4-FFF2-40B4-BE49-F238E27FC236}">
                  <a16:creationId xmlns:a16="http://schemas.microsoft.com/office/drawing/2014/main" id="{D0FA2296-6955-1B4A-8FD3-A547DEA4C13B}"/>
                </a:ext>
              </a:extLst>
            </p:cNvPr>
            <p:cNvSpPr txBox="1">
              <a:spLocks noChangeAspect="1" noChangeArrowheads="1"/>
            </p:cNvSpPr>
            <p:nvPr/>
          </p:nvSpPr>
          <p:spPr bwMode="auto">
            <a:xfrm>
              <a:off x="4409" y="2560"/>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Using Findings</a:t>
              </a:r>
            </a:p>
          </p:txBody>
        </p:sp>
        <p:sp>
          <p:nvSpPr>
            <p:cNvPr id="65562" name="Line 26">
              <a:extLst>
                <a:ext uri="{FF2B5EF4-FFF2-40B4-BE49-F238E27FC236}">
                  <a16:creationId xmlns:a16="http://schemas.microsoft.com/office/drawing/2014/main" id="{44878708-570E-4544-A70C-427C7562B244}"/>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63" name="Oval 27">
              <a:extLst>
                <a:ext uri="{FF2B5EF4-FFF2-40B4-BE49-F238E27FC236}">
                  <a16:creationId xmlns:a16="http://schemas.microsoft.com/office/drawing/2014/main" id="{F75D0A19-F992-9147-94E1-BF84B2163D4D}"/>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64" name="Text Box 28">
              <a:extLst>
                <a:ext uri="{FF2B5EF4-FFF2-40B4-BE49-F238E27FC236}">
                  <a16:creationId xmlns:a16="http://schemas.microsoft.com/office/drawing/2014/main" id="{5EEB4608-0246-124D-9B5C-E5EE4CAD953B}"/>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65565" name="Text Box 29">
              <a:extLst>
                <a:ext uri="{FF2B5EF4-FFF2-40B4-BE49-F238E27FC236}">
                  <a16:creationId xmlns:a16="http://schemas.microsoft.com/office/drawing/2014/main" id="{3FEAA5DB-AD56-4D4C-B82D-3A5E8ECD641D}"/>
                </a:ext>
              </a:extLst>
            </p:cNvPr>
            <p:cNvSpPr txBox="1">
              <a:spLocks noChangeAspect="1" noChangeArrowheads="1"/>
            </p:cNvSpPr>
            <p:nvPr/>
          </p:nvSpPr>
          <p:spPr bwMode="auto">
            <a:xfrm>
              <a:off x="640" y="3560"/>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a:t>
              </a:r>
            </a:p>
            <a:p>
              <a:pPr algn="ctr"/>
              <a:r>
                <a:rPr lang="en-US" altLang="en-LK" sz="1200" i="0">
                  <a:solidFill>
                    <a:srgbClr val="000000"/>
                  </a:solidFill>
                </a:rPr>
                <a:t>outcomes to </a:t>
              </a:r>
            </a:p>
            <a:p>
              <a:pPr algn="ctr"/>
              <a:r>
                <a:rPr lang="en-US" altLang="en-LK" sz="1200" i="0">
                  <a:solidFill>
                    <a:srgbClr val="000000"/>
                  </a:solidFill>
                </a:rPr>
                <a:t>monitor  and evaluate</a:t>
              </a:r>
            </a:p>
          </p:txBody>
        </p:sp>
        <p:sp>
          <p:nvSpPr>
            <p:cNvPr id="65566" name="Line 30">
              <a:extLst>
                <a:ext uri="{FF2B5EF4-FFF2-40B4-BE49-F238E27FC236}">
                  <a16:creationId xmlns:a16="http://schemas.microsoft.com/office/drawing/2014/main" id="{1B890DC8-1CAF-0940-B947-27764B0F76BA}"/>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67" name="Oval 31">
              <a:extLst>
                <a:ext uri="{FF2B5EF4-FFF2-40B4-BE49-F238E27FC236}">
                  <a16:creationId xmlns:a16="http://schemas.microsoft.com/office/drawing/2014/main" id="{18F5A81D-9649-564C-8FE4-8C0FD3563990}"/>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68" name="Text Box 32">
              <a:extLst>
                <a:ext uri="{FF2B5EF4-FFF2-40B4-BE49-F238E27FC236}">
                  <a16:creationId xmlns:a16="http://schemas.microsoft.com/office/drawing/2014/main" id="{7477049C-4F04-C940-AED7-C6AA52CBFA95}"/>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65569" name="Text Box 33">
              <a:extLst>
                <a:ext uri="{FF2B5EF4-FFF2-40B4-BE49-F238E27FC236}">
                  <a16:creationId xmlns:a16="http://schemas.microsoft.com/office/drawing/2014/main" id="{7B33D9C0-12F9-5748-9064-7B3AC469EE3A}"/>
                </a:ext>
              </a:extLst>
            </p:cNvPr>
            <p:cNvSpPr txBox="1">
              <a:spLocks noChangeAspect="1" noChangeArrowheads="1"/>
            </p:cNvSpPr>
            <p:nvPr/>
          </p:nvSpPr>
          <p:spPr bwMode="auto">
            <a:xfrm>
              <a:off x="1545" y="3586"/>
              <a:ext cx="1215"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on</a:t>
              </a:r>
            </a:p>
            <a:p>
              <a:pPr algn="ctr"/>
              <a:r>
                <a:rPr lang="en-US" altLang="en-LK" sz="1200" i="0">
                  <a:solidFill>
                    <a:srgbClr val="000000"/>
                  </a:solidFill>
                </a:rPr>
                <a:t>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65570" name="Line 34">
              <a:extLst>
                <a:ext uri="{FF2B5EF4-FFF2-40B4-BE49-F238E27FC236}">
                  <a16:creationId xmlns:a16="http://schemas.microsoft.com/office/drawing/2014/main" id="{2958CEDA-CBDD-BA4D-8824-EC62858F82E9}"/>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71" name="Oval 35">
              <a:extLst>
                <a:ext uri="{FF2B5EF4-FFF2-40B4-BE49-F238E27FC236}">
                  <a16:creationId xmlns:a16="http://schemas.microsoft.com/office/drawing/2014/main" id="{C2907DB7-9490-0443-B2F1-124C594AE8F8}"/>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72" name="Text Box 36">
              <a:extLst>
                <a:ext uri="{FF2B5EF4-FFF2-40B4-BE49-F238E27FC236}">
                  <a16:creationId xmlns:a16="http://schemas.microsoft.com/office/drawing/2014/main" id="{842F9AA4-A265-FB4F-897F-421DDD0AA617}"/>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65573" name="Text Box 37">
              <a:extLst>
                <a:ext uri="{FF2B5EF4-FFF2-40B4-BE49-F238E27FC236}">
                  <a16:creationId xmlns:a16="http://schemas.microsoft.com/office/drawing/2014/main" id="{32D23348-8BCB-2D4A-90B2-52FE35643B1C}"/>
                </a:ext>
              </a:extLst>
            </p:cNvPr>
            <p:cNvSpPr txBox="1">
              <a:spLocks noChangeAspect="1" noChangeArrowheads="1"/>
            </p:cNvSpPr>
            <p:nvPr/>
          </p:nvSpPr>
          <p:spPr bwMode="auto">
            <a:xfrm>
              <a:off x="2800" y="3596"/>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65574" name="Line 38">
              <a:extLst>
                <a:ext uri="{FF2B5EF4-FFF2-40B4-BE49-F238E27FC236}">
                  <a16:creationId xmlns:a16="http://schemas.microsoft.com/office/drawing/2014/main" id="{D5F10C31-C0BD-D048-9000-0A5E7D15255D}"/>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65575" name="Group 39">
              <a:extLst>
                <a:ext uri="{FF2B5EF4-FFF2-40B4-BE49-F238E27FC236}">
                  <a16:creationId xmlns:a16="http://schemas.microsoft.com/office/drawing/2014/main" id="{45978423-E06C-2340-B92E-0906EEEF86E2}"/>
                </a:ext>
              </a:extLst>
            </p:cNvPr>
            <p:cNvGrpSpPr>
              <a:grpSpLocks noChangeAspect="1"/>
            </p:cNvGrpSpPr>
            <p:nvPr/>
          </p:nvGrpSpPr>
          <p:grpSpPr bwMode="auto">
            <a:xfrm>
              <a:off x="4012" y="3076"/>
              <a:ext cx="375" cy="310"/>
              <a:chOff x="4255" y="1940"/>
              <a:chExt cx="348" cy="300"/>
            </a:xfrm>
          </p:grpSpPr>
          <p:sp>
            <p:nvSpPr>
              <p:cNvPr id="65581" name="Oval 40">
                <a:extLst>
                  <a:ext uri="{FF2B5EF4-FFF2-40B4-BE49-F238E27FC236}">
                    <a16:creationId xmlns:a16="http://schemas.microsoft.com/office/drawing/2014/main" id="{E73424AD-5950-6E45-A8C8-A4E46AAB25ED}"/>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82" name="Text Box 41">
                <a:extLst>
                  <a:ext uri="{FF2B5EF4-FFF2-40B4-BE49-F238E27FC236}">
                    <a16:creationId xmlns:a16="http://schemas.microsoft.com/office/drawing/2014/main" id="{54722249-D9E5-C04F-BE4A-C95DBC12838C}"/>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65576" name="Text Box 42">
              <a:extLst>
                <a:ext uri="{FF2B5EF4-FFF2-40B4-BE49-F238E27FC236}">
                  <a16:creationId xmlns:a16="http://schemas.microsoft.com/office/drawing/2014/main" id="{2DFB29C0-5D4B-174E-BB7B-32F277DB8475}"/>
                </a:ext>
              </a:extLst>
            </p:cNvPr>
            <p:cNvSpPr txBox="1">
              <a:spLocks noChangeAspect="1" noChangeArrowheads="1"/>
            </p:cNvSpPr>
            <p:nvPr/>
          </p:nvSpPr>
          <p:spPr bwMode="auto">
            <a:xfrm>
              <a:off x="3784" y="3579"/>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65577" name="Line 43">
              <a:extLst>
                <a:ext uri="{FF2B5EF4-FFF2-40B4-BE49-F238E27FC236}">
                  <a16:creationId xmlns:a16="http://schemas.microsoft.com/office/drawing/2014/main" id="{C7E2A297-EBA2-A540-B953-E7FEF0EAC9D7}"/>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5578" name="Text Box 44">
              <a:extLst>
                <a:ext uri="{FF2B5EF4-FFF2-40B4-BE49-F238E27FC236}">
                  <a16:creationId xmlns:a16="http://schemas.microsoft.com/office/drawing/2014/main" id="{33370DEC-4AD9-374E-9413-CAD4424C1AA9}"/>
                </a:ext>
              </a:extLst>
            </p:cNvPr>
            <p:cNvSpPr txBox="1">
              <a:spLocks noChangeAspect="1" noChangeArrowheads="1"/>
            </p:cNvSpPr>
            <p:nvPr/>
          </p:nvSpPr>
          <p:spPr bwMode="auto">
            <a:xfrm>
              <a:off x="4616" y="3587"/>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sustaining the </a:t>
              </a:r>
            </a:p>
            <a:p>
              <a:pPr algn="ctr"/>
              <a:r>
                <a:rPr lang="en-US" altLang="en-LK" sz="1200" i="0">
                  <a:solidFill>
                    <a:srgbClr val="000000"/>
                  </a:solidFill>
                </a:rPr>
                <a:t>M&amp;E system </a:t>
              </a:r>
            </a:p>
            <a:p>
              <a:pPr algn="ctr"/>
              <a:r>
                <a:rPr lang="en-US" altLang="en-LK" sz="1200" i="0">
                  <a:solidFill>
                    <a:srgbClr val="000000"/>
                  </a:solidFill>
                </a:rPr>
                <a:t>within the organization</a:t>
              </a:r>
            </a:p>
          </p:txBody>
        </p:sp>
        <p:sp>
          <p:nvSpPr>
            <p:cNvPr id="65579" name="Oval 45">
              <a:extLst>
                <a:ext uri="{FF2B5EF4-FFF2-40B4-BE49-F238E27FC236}">
                  <a16:creationId xmlns:a16="http://schemas.microsoft.com/office/drawing/2014/main" id="{0E867E23-8DF8-B04D-8E01-6301CEBFA0CD}"/>
                </a:ext>
              </a:extLst>
            </p:cNvPr>
            <p:cNvSpPr>
              <a:spLocks noChangeAspect="1" noChangeArrowheads="1"/>
            </p:cNvSpPr>
            <p:nvPr/>
          </p:nvSpPr>
          <p:spPr bwMode="auto">
            <a:xfrm>
              <a:off x="5075" y="305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5580" name="Text Box 46">
              <a:extLst>
                <a:ext uri="{FF2B5EF4-FFF2-40B4-BE49-F238E27FC236}">
                  <a16:creationId xmlns:a16="http://schemas.microsoft.com/office/drawing/2014/main" id="{60073644-A607-2144-A407-AB6861778635}"/>
                </a:ext>
              </a:extLst>
            </p:cNvPr>
            <p:cNvSpPr txBox="1">
              <a:spLocks noChangeAspect="1" noChangeArrowheads="1"/>
            </p:cNvSpPr>
            <p:nvPr/>
          </p:nvSpPr>
          <p:spPr bwMode="auto">
            <a:xfrm>
              <a:off x="5017" y="3067"/>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C3E26A0-720F-A043-A5B0-DD2BFE3E8C19}"/>
              </a:ext>
            </a:extLst>
          </p:cNvPr>
          <p:cNvSpPr>
            <a:spLocks noGrp="1" noChangeArrowheads="1"/>
          </p:cNvSpPr>
          <p:nvPr>
            <p:ph type="title"/>
          </p:nvPr>
        </p:nvSpPr>
        <p:spPr/>
        <p:txBody>
          <a:bodyPr/>
          <a:lstStyle/>
          <a:p>
            <a:pPr eaLnBrk="1" hangingPunct="1"/>
            <a:r>
              <a:rPr lang="en-US" altLang="en-LK" dirty="0"/>
              <a:t>Strategies for Sharing Information </a:t>
            </a:r>
          </a:p>
        </p:txBody>
      </p:sp>
      <p:sp>
        <p:nvSpPr>
          <p:cNvPr id="128003" name="Rectangle 3">
            <a:extLst>
              <a:ext uri="{FF2B5EF4-FFF2-40B4-BE49-F238E27FC236}">
                <a16:creationId xmlns:a16="http://schemas.microsoft.com/office/drawing/2014/main" id="{52809E8B-3BC0-1C4E-ADA1-E8AD7C0CA6D0}"/>
              </a:ext>
            </a:extLst>
          </p:cNvPr>
          <p:cNvSpPr>
            <a:spLocks noGrp="1" noChangeArrowheads="1"/>
          </p:cNvSpPr>
          <p:nvPr>
            <p:ph idx="1"/>
          </p:nvPr>
        </p:nvSpPr>
        <p:spPr>
          <a:xfrm>
            <a:off x="540000" y="1852863"/>
            <a:ext cx="11101136" cy="4455861"/>
          </a:xfrm>
        </p:spPr>
        <p:txBody>
          <a:bodyPr>
            <a:noAutofit/>
          </a:bodyPr>
          <a:lstStyle/>
          <a:p>
            <a:pPr eaLnBrk="1" hangingPunct="1">
              <a:lnSpc>
                <a:spcPct val="90000"/>
              </a:lnSpc>
            </a:pPr>
            <a:r>
              <a:rPr lang="en-US" altLang="en-LK" sz="2800" dirty="0"/>
              <a:t>Empower the media</a:t>
            </a:r>
          </a:p>
          <a:p>
            <a:pPr eaLnBrk="1" hangingPunct="1">
              <a:lnSpc>
                <a:spcPct val="90000"/>
              </a:lnSpc>
            </a:pPr>
            <a:r>
              <a:rPr lang="en-US" altLang="en-LK" sz="2800" dirty="0"/>
              <a:t>Add information on internal and external Internet sites</a:t>
            </a:r>
          </a:p>
          <a:p>
            <a:pPr eaLnBrk="1" hangingPunct="1">
              <a:lnSpc>
                <a:spcPct val="90000"/>
              </a:lnSpc>
            </a:pPr>
            <a:r>
              <a:rPr lang="en-US" altLang="en-LK" sz="2800" dirty="0"/>
              <a:t>Publish annual budget reports</a:t>
            </a:r>
          </a:p>
          <a:p>
            <a:pPr eaLnBrk="1" hangingPunct="1">
              <a:lnSpc>
                <a:spcPct val="90000"/>
              </a:lnSpc>
            </a:pPr>
            <a:r>
              <a:rPr lang="en-US" altLang="en-LK" sz="2800" dirty="0"/>
              <a:t>Engage stakeholders and citizen groups</a:t>
            </a:r>
          </a:p>
          <a:p>
            <a:pPr eaLnBrk="1" hangingPunct="1">
              <a:lnSpc>
                <a:spcPct val="90000"/>
              </a:lnSpc>
            </a:pPr>
            <a:r>
              <a:rPr lang="en-US" altLang="en-LK" sz="2800" dirty="0"/>
              <a:t>Strengthen governance oversight</a:t>
            </a:r>
          </a:p>
          <a:p>
            <a:pPr eaLnBrk="1" hangingPunct="1">
              <a:lnSpc>
                <a:spcPct val="90000"/>
              </a:lnSpc>
            </a:pPr>
            <a:r>
              <a:rPr lang="en-US" altLang="en-LK" sz="2800" dirty="0"/>
              <a:t>Strengthen the function of internal audit &amp; risk management</a:t>
            </a:r>
          </a:p>
          <a:p>
            <a:pPr eaLnBrk="1" hangingPunct="1">
              <a:lnSpc>
                <a:spcPct val="90000"/>
              </a:lnSpc>
            </a:pPr>
            <a:r>
              <a:rPr lang="en-US" altLang="en-LK" sz="2800" dirty="0"/>
              <a:t>Share and compare results findings with development partners</a:t>
            </a:r>
          </a:p>
        </p:txBody>
      </p:sp>
      <p:sp>
        <p:nvSpPr>
          <p:cNvPr id="5" name="Slide Number Placeholder 5">
            <a:extLst>
              <a:ext uri="{FF2B5EF4-FFF2-40B4-BE49-F238E27FC236}">
                <a16:creationId xmlns:a16="http://schemas.microsoft.com/office/drawing/2014/main" id="{C30AB1EE-FFB7-8C48-8EBB-4595B0E52935}"/>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939B11BB-6A1E-3044-A6EF-71372BD26D20}" type="slidenum">
              <a:rPr lang="en-US" altLang="en-LK" sz="1600" i="0">
                <a:solidFill>
                  <a:schemeClr val="bg1"/>
                </a:solidFill>
              </a:rPr>
              <a:pPr eaLnBrk="1" hangingPunct="1"/>
              <a:t>35</a:t>
            </a:fld>
            <a:endParaRPr lang="en-US" altLang="en-LK" sz="1600" i="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left)">
                                      <p:cBhvr>
                                        <p:cTn id="7" dur="500"/>
                                        <p:tgtEl>
                                          <p:spTgt spid="128002"/>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28003"/>
                                        </p:tgtEl>
                                        <p:attrNameLst>
                                          <p:attrName>style.visibility</p:attrName>
                                        </p:attrNameLst>
                                      </p:cBhvr>
                                      <p:to>
                                        <p:strVal val="visible"/>
                                      </p:to>
                                    </p:set>
                                    <p:animEffect transition="in" filter="wipe(left)">
                                      <p:cBhvr>
                                        <p:cTn id="11"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FA8CD1F-09CB-F745-8381-E126AC9113E8}"/>
              </a:ext>
            </a:extLst>
          </p:cNvPr>
          <p:cNvSpPr>
            <a:spLocks noGrp="1" noChangeArrowheads="1"/>
          </p:cNvSpPr>
          <p:nvPr>
            <p:ph type="ctrTitle"/>
          </p:nvPr>
        </p:nvSpPr>
        <p:spPr>
          <a:xfrm>
            <a:off x="511825" y="549301"/>
            <a:ext cx="11317574" cy="1143000"/>
          </a:xfrm>
        </p:spPr>
        <p:txBody>
          <a:bodyPr>
            <a:noAutofit/>
          </a:bodyPr>
          <a:lstStyle/>
          <a:p>
            <a:pPr eaLnBrk="1" hangingPunct="1"/>
            <a:r>
              <a:rPr lang="en-US" altLang="en-LK" sz="4400" dirty="0"/>
              <a:t>Step 10: Sustaining the </a:t>
            </a:r>
            <a:br>
              <a:rPr lang="en-US" altLang="en-LK" sz="4400" dirty="0"/>
            </a:br>
            <a:r>
              <a:rPr lang="en-US" altLang="en-LK" sz="4400" dirty="0"/>
              <a:t>M&amp;E System within the Organization</a:t>
            </a:r>
          </a:p>
        </p:txBody>
      </p:sp>
      <p:grpSp>
        <p:nvGrpSpPr>
          <p:cNvPr id="2" name="Group 47">
            <a:extLst>
              <a:ext uri="{FF2B5EF4-FFF2-40B4-BE49-F238E27FC236}">
                <a16:creationId xmlns:a16="http://schemas.microsoft.com/office/drawing/2014/main" id="{57F88159-7064-5142-BC90-7FC622DA2321}"/>
              </a:ext>
            </a:extLst>
          </p:cNvPr>
          <p:cNvGrpSpPr>
            <a:grpSpLocks/>
          </p:cNvGrpSpPr>
          <p:nvPr/>
        </p:nvGrpSpPr>
        <p:grpSpPr bwMode="auto">
          <a:xfrm>
            <a:off x="635779" y="1952625"/>
            <a:ext cx="10996587" cy="4356074"/>
            <a:chOff x="262" y="2285"/>
            <a:chExt cx="5352" cy="1860"/>
          </a:xfrm>
        </p:grpSpPr>
        <p:sp>
          <p:nvSpPr>
            <p:cNvPr id="90116" name="Rectangle 4">
              <a:extLst>
                <a:ext uri="{FF2B5EF4-FFF2-40B4-BE49-F238E27FC236}">
                  <a16:creationId xmlns:a16="http://schemas.microsoft.com/office/drawing/2014/main" id="{35405C6C-29FA-FA48-8331-519645F88F89}"/>
                </a:ext>
              </a:extLst>
            </p:cNvPr>
            <p:cNvSpPr>
              <a:spLocks noChangeArrowheads="1"/>
            </p:cNvSpPr>
            <p:nvPr/>
          </p:nvSpPr>
          <p:spPr bwMode="auto">
            <a:xfrm>
              <a:off x="262" y="2285"/>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a:p>
          </p:txBody>
        </p:sp>
        <p:sp>
          <p:nvSpPr>
            <p:cNvPr id="69637" name="Rectangle 5">
              <a:extLst>
                <a:ext uri="{FF2B5EF4-FFF2-40B4-BE49-F238E27FC236}">
                  <a16:creationId xmlns:a16="http://schemas.microsoft.com/office/drawing/2014/main" id="{22BAF9B2-958F-DA43-8AE6-F48AEA1A19E5}"/>
                </a:ext>
              </a:extLst>
            </p:cNvPr>
            <p:cNvSpPr>
              <a:spLocks noChangeArrowheads="1"/>
            </p:cNvSpPr>
            <p:nvPr/>
          </p:nvSpPr>
          <p:spPr bwMode="auto">
            <a:xfrm>
              <a:off x="660" y="3180"/>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38" name="Text Box 6">
              <a:extLst>
                <a:ext uri="{FF2B5EF4-FFF2-40B4-BE49-F238E27FC236}">
                  <a16:creationId xmlns:a16="http://schemas.microsoft.com/office/drawing/2014/main" id="{08C9CEBB-24B7-F146-8E54-C3EE18BECEAE}"/>
                </a:ext>
              </a:extLst>
            </p:cNvPr>
            <p:cNvSpPr txBox="1">
              <a:spLocks noChangeArrowheads="1"/>
            </p:cNvSpPr>
            <p:nvPr/>
          </p:nvSpPr>
          <p:spPr bwMode="auto">
            <a:xfrm>
              <a:off x="2161" y="2358"/>
              <a:ext cx="1083"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69639" name="Line 7">
              <a:extLst>
                <a:ext uri="{FF2B5EF4-FFF2-40B4-BE49-F238E27FC236}">
                  <a16:creationId xmlns:a16="http://schemas.microsoft.com/office/drawing/2014/main" id="{80EB9E7E-C4DE-9045-BCC3-E59771CA6D3B}"/>
                </a:ext>
              </a:extLst>
            </p:cNvPr>
            <p:cNvSpPr>
              <a:spLocks noChangeAspect="1" noChangeShapeType="1"/>
            </p:cNvSpPr>
            <p:nvPr/>
          </p:nvSpPr>
          <p:spPr bwMode="auto">
            <a:xfrm flipV="1">
              <a:off x="270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40" name="Oval 8">
              <a:extLst>
                <a:ext uri="{FF2B5EF4-FFF2-40B4-BE49-F238E27FC236}">
                  <a16:creationId xmlns:a16="http://schemas.microsoft.com/office/drawing/2014/main" id="{27C41D94-CC46-5645-85CD-90F50DE00CCD}"/>
                </a:ext>
              </a:extLst>
            </p:cNvPr>
            <p:cNvSpPr>
              <a:spLocks noChangeAspect="1" noChangeArrowheads="1"/>
            </p:cNvSpPr>
            <p:nvPr/>
          </p:nvSpPr>
          <p:spPr bwMode="auto">
            <a:xfrm>
              <a:off x="25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41" name="Text Box 9">
              <a:extLst>
                <a:ext uri="{FF2B5EF4-FFF2-40B4-BE49-F238E27FC236}">
                  <a16:creationId xmlns:a16="http://schemas.microsoft.com/office/drawing/2014/main" id="{A79B6762-F306-8B4F-9A5F-3A2902EEC721}"/>
                </a:ext>
              </a:extLst>
            </p:cNvPr>
            <p:cNvSpPr txBox="1">
              <a:spLocks noChangeAspect="1" noChangeArrowheads="1"/>
            </p:cNvSpPr>
            <p:nvPr/>
          </p:nvSpPr>
          <p:spPr bwMode="auto">
            <a:xfrm>
              <a:off x="2504" y="3087"/>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69642" name="Line 10">
              <a:extLst>
                <a:ext uri="{FF2B5EF4-FFF2-40B4-BE49-F238E27FC236}">
                  <a16:creationId xmlns:a16="http://schemas.microsoft.com/office/drawing/2014/main" id="{64F8B050-44E2-E649-BEB9-1A7ED1110123}"/>
                </a:ext>
              </a:extLst>
            </p:cNvPr>
            <p:cNvSpPr>
              <a:spLocks noChangeAspect="1" noChangeShapeType="1"/>
            </p:cNvSpPr>
            <p:nvPr/>
          </p:nvSpPr>
          <p:spPr bwMode="auto">
            <a:xfrm flipV="1">
              <a:off x="713"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43" name="Oval 11">
              <a:extLst>
                <a:ext uri="{FF2B5EF4-FFF2-40B4-BE49-F238E27FC236}">
                  <a16:creationId xmlns:a16="http://schemas.microsoft.com/office/drawing/2014/main" id="{00ECB535-77CB-2148-94F3-39A47B25F626}"/>
                </a:ext>
              </a:extLst>
            </p:cNvPr>
            <p:cNvSpPr>
              <a:spLocks noChangeAspect="1" noChangeArrowheads="1"/>
            </p:cNvSpPr>
            <p:nvPr/>
          </p:nvSpPr>
          <p:spPr bwMode="auto">
            <a:xfrm>
              <a:off x="541" y="3084"/>
              <a:ext cx="323" cy="310"/>
            </a:xfrm>
            <a:prstGeom prst="ellipse">
              <a:avLst/>
            </a:prstGeom>
            <a:solidFill>
              <a:srgbClr val="CC0000"/>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44" name="Text Box 12">
              <a:extLst>
                <a:ext uri="{FF2B5EF4-FFF2-40B4-BE49-F238E27FC236}">
                  <a16:creationId xmlns:a16="http://schemas.microsoft.com/office/drawing/2014/main" id="{AE359263-B31D-FB4E-95A9-B4F3B4EC80D4}"/>
                </a:ext>
              </a:extLst>
            </p:cNvPr>
            <p:cNvSpPr txBox="1">
              <a:spLocks noChangeAspect="1" noChangeArrowheads="1"/>
            </p:cNvSpPr>
            <p:nvPr/>
          </p:nvSpPr>
          <p:spPr bwMode="auto">
            <a:xfrm>
              <a:off x="589" y="3109"/>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chemeClr val="bg1"/>
                  </a:solidFill>
                  <a:latin typeface="Arial" panose="020B0604020202020204" pitchFamily="34" charset="0"/>
                </a:rPr>
                <a:t>1</a:t>
              </a:r>
            </a:p>
          </p:txBody>
        </p:sp>
        <p:sp>
          <p:nvSpPr>
            <p:cNvPr id="69645" name="Text Box 13">
              <a:extLst>
                <a:ext uri="{FF2B5EF4-FFF2-40B4-BE49-F238E27FC236}">
                  <a16:creationId xmlns:a16="http://schemas.microsoft.com/office/drawing/2014/main" id="{3F34EFA0-6827-CE4F-9037-9A7337EA8618}"/>
                </a:ext>
              </a:extLst>
            </p:cNvPr>
            <p:cNvSpPr txBox="1">
              <a:spLocks noChangeAspect="1" noChangeArrowheads="1"/>
            </p:cNvSpPr>
            <p:nvPr/>
          </p:nvSpPr>
          <p:spPr bwMode="auto">
            <a:xfrm>
              <a:off x="304" y="2445"/>
              <a:ext cx="914"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conducting </a:t>
              </a:r>
            </a:p>
            <a:p>
              <a:pPr algn="ctr"/>
              <a:r>
                <a:rPr lang="en-US" altLang="en-LK" sz="1200" i="0">
                  <a:solidFill>
                    <a:srgbClr val="000000"/>
                  </a:solidFill>
                </a:rPr>
                <a:t>a readiness assessment</a:t>
              </a:r>
            </a:p>
          </p:txBody>
        </p:sp>
        <p:sp>
          <p:nvSpPr>
            <p:cNvPr id="69646" name="Line 14">
              <a:extLst>
                <a:ext uri="{FF2B5EF4-FFF2-40B4-BE49-F238E27FC236}">
                  <a16:creationId xmlns:a16="http://schemas.microsoft.com/office/drawing/2014/main" id="{A3011881-2B25-454D-8AA0-DA496A1C199A}"/>
                </a:ext>
              </a:extLst>
            </p:cNvPr>
            <p:cNvSpPr>
              <a:spLocks noChangeAspect="1" noChangeShapeType="1"/>
            </p:cNvSpPr>
            <p:nvPr/>
          </p:nvSpPr>
          <p:spPr bwMode="auto">
            <a:xfrm flipV="1">
              <a:off x="1687" y="2881"/>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47" name="Oval 15">
              <a:extLst>
                <a:ext uri="{FF2B5EF4-FFF2-40B4-BE49-F238E27FC236}">
                  <a16:creationId xmlns:a16="http://schemas.microsoft.com/office/drawing/2014/main" id="{97D95F3F-CA27-674D-9484-AAB71BB33D8F}"/>
                </a:ext>
              </a:extLst>
            </p:cNvPr>
            <p:cNvSpPr>
              <a:spLocks noChangeAspect="1" noChangeArrowheads="1"/>
            </p:cNvSpPr>
            <p:nvPr/>
          </p:nvSpPr>
          <p:spPr bwMode="auto">
            <a:xfrm>
              <a:off x="153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48" name="Text Box 16">
              <a:extLst>
                <a:ext uri="{FF2B5EF4-FFF2-40B4-BE49-F238E27FC236}">
                  <a16:creationId xmlns:a16="http://schemas.microsoft.com/office/drawing/2014/main" id="{46738047-5AA7-3346-8CE4-EB4E5F9D24FC}"/>
                </a:ext>
              </a:extLst>
            </p:cNvPr>
            <p:cNvSpPr txBox="1">
              <a:spLocks noChangeAspect="1" noChangeArrowheads="1"/>
            </p:cNvSpPr>
            <p:nvPr/>
          </p:nvSpPr>
          <p:spPr bwMode="auto">
            <a:xfrm>
              <a:off x="1457" y="3087"/>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69649" name="Text Box 17">
              <a:extLst>
                <a:ext uri="{FF2B5EF4-FFF2-40B4-BE49-F238E27FC236}">
                  <a16:creationId xmlns:a16="http://schemas.microsoft.com/office/drawing/2014/main" id="{9116721F-B74F-B54B-B3D8-014C7025689E}"/>
                </a:ext>
              </a:extLst>
            </p:cNvPr>
            <p:cNvSpPr txBox="1">
              <a:spLocks noChangeAspect="1" noChangeArrowheads="1"/>
            </p:cNvSpPr>
            <p:nvPr/>
          </p:nvSpPr>
          <p:spPr bwMode="auto">
            <a:xfrm>
              <a:off x="1201" y="2347"/>
              <a:ext cx="953"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a:t>
              </a:r>
            </a:p>
            <a:p>
              <a:pPr algn="ctr"/>
              <a:r>
                <a:rPr lang="en-US" altLang="en-LK" sz="1200" i="0">
                  <a:solidFill>
                    <a:srgbClr val="000000"/>
                  </a:solidFill>
                </a:rPr>
                <a:t>outcomes</a:t>
              </a:r>
            </a:p>
          </p:txBody>
        </p:sp>
        <p:sp>
          <p:nvSpPr>
            <p:cNvPr id="69650" name="Line 18">
              <a:extLst>
                <a:ext uri="{FF2B5EF4-FFF2-40B4-BE49-F238E27FC236}">
                  <a16:creationId xmlns:a16="http://schemas.microsoft.com/office/drawing/2014/main" id="{32B0A04F-1882-7048-AB68-4AA38668081A}"/>
                </a:ext>
              </a:extLst>
            </p:cNvPr>
            <p:cNvSpPr>
              <a:spLocks noChangeAspect="1" noChangeShapeType="1"/>
            </p:cNvSpPr>
            <p:nvPr/>
          </p:nvSpPr>
          <p:spPr bwMode="auto">
            <a:xfrm flipV="1">
              <a:off x="3729"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51" name="Oval 19">
              <a:extLst>
                <a:ext uri="{FF2B5EF4-FFF2-40B4-BE49-F238E27FC236}">
                  <a16:creationId xmlns:a16="http://schemas.microsoft.com/office/drawing/2014/main" id="{A6277486-B363-834C-AB28-FE685B0D56F6}"/>
                </a:ext>
              </a:extLst>
            </p:cNvPr>
            <p:cNvSpPr>
              <a:spLocks noChangeAspect="1" noChangeArrowheads="1"/>
            </p:cNvSpPr>
            <p:nvPr/>
          </p:nvSpPr>
          <p:spPr bwMode="auto">
            <a:xfrm>
              <a:off x="3549"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52" name="Text Box 20">
              <a:extLst>
                <a:ext uri="{FF2B5EF4-FFF2-40B4-BE49-F238E27FC236}">
                  <a16:creationId xmlns:a16="http://schemas.microsoft.com/office/drawing/2014/main" id="{E06A5C4A-A25D-B640-BA08-5143730EB849}"/>
                </a:ext>
              </a:extLst>
            </p:cNvPr>
            <p:cNvSpPr txBox="1">
              <a:spLocks noChangeAspect="1" noChangeArrowheads="1"/>
            </p:cNvSpPr>
            <p:nvPr/>
          </p:nvSpPr>
          <p:spPr bwMode="auto">
            <a:xfrm>
              <a:off x="3540" y="3097"/>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69653" name="Text Box 21">
              <a:extLst>
                <a:ext uri="{FF2B5EF4-FFF2-40B4-BE49-F238E27FC236}">
                  <a16:creationId xmlns:a16="http://schemas.microsoft.com/office/drawing/2014/main" id="{3D8A3FE6-65ED-4348-9DF7-03791C4A712A}"/>
                </a:ext>
              </a:extLst>
            </p:cNvPr>
            <p:cNvSpPr txBox="1">
              <a:spLocks noChangeAspect="1" noChangeArrowheads="1"/>
            </p:cNvSpPr>
            <p:nvPr/>
          </p:nvSpPr>
          <p:spPr bwMode="auto">
            <a:xfrm>
              <a:off x="3306" y="2467"/>
              <a:ext cx="837"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69654" name="Line 22">
              <a:extLst>
                <a:ext uri="{FF2B5EF4-FFF2-40B4-BE49-F238E27FC236}">
                  <a16:creationId xmlns:a16="http://schemas.microsoft.com/office/drawing/2014/main" id="{14C58967-9002-8E4B-9B48-1033E467DC19}"/>
                </a:ext>
              </a:extLst>
            </p:cNvPr>
            <p:cNvSpPr>
              <a:spLocks noChangeAspect="1" noChangeShapeType="1"/>
            </p:cNvSpPr>
            <p:nvPr/>
          </p:nvSpPr>
          <p:spPr bwMode="auto">
            <a:xfrm flipV="1">
              <a:off x="4720" y="2902"/>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55" name="Oval 23">
              <a:extLst>
                <a:ext uri="{FF2B5EF4-FFF2-40B4-BE49-F238E27FC236}">
                  <a16:creationId xmlns:a16="http://schemas.microsoft.com/office/drawing/2014/main" id="{84FC6B0F-81EC-7048-A92A-33B59EEAE1A8}"/>
                </a:ext>
              </a:extLst>
            </p:cNvPr>
            <p:cNvSpPr>
              <a:spLocks noChangeAspect="1" noChangeArrowheads="1"/>
            </p:cNvSpPr>
            <p:nvPr/>
          </p:nvSpPr>
          <p:spPr bwMode="auto">
            <a:xfrm>
              <a:off x="4551"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56" name="Text Box 24">
              <a:extLst>
                <a:ext uri="{FF2B5EF4-FFF2-40B4-BE49-F238E27FC236}">
                  <a16:creationId xmlns:a16="http://schemas.microsoft.com/office/drawing/2014/main" id="{D6DD74B6-AE0B-644F-8E79-854577DE9ABB}"/>
                </a:ext>
              </a:extLst>
            </p:cNvPr>
            <p:cNvSpPr txBox="1">
              <a:spLocks noChangeAspect="1" noChangeArrowheads="1"/>
            </p:cNvSpPr>
            <p:nvPr/>
          </p:nvSpPr>
          <p:spPr bwMode="auto">
            <a:xfrm>
              <a:off x="4493" y="3077"/>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69657" name="Text Box 25">
              <a:extLst>
                <a:ext uri="{FF2B5EF4-FFF2-40B4-BE49-F238E27FC236}">
                  <a16:creationId xmlns:a16="http://schemas.microsoft.com/office/drawing/2014/main" id="{F5019477-B59F-8448-8EE6-308FC982D72E}"/>
                </a:ext>
              </a:extLst>
            </p:cNvPr>
            <p:cNvSpPr txBox="1">
              <a:spLocks noChangeAspect="1" noChangeArrowheads="1"/>
            </p:cNvSpPr>
            <p:nvPr/>
          </p:nvSpPr>
          <p:spPr bwMode="auto">
            <a:xfrm>
              <a:off x="4420" y="2612"/>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69658" name="Line 26">
              <a:extLst>
                <a:ext uri="{FF2B5EF4-FFF2-40B4-BE49-F238E27FC236}">
                  <a16:creationId xmlns:a16="http://schemas.microsoft.com/office/drawing/2014/main" id="{AE6D4310-BCFC-7A41-8AA6-80DE4761820E}"/>
                </a:ext>
              </a:extLst>
            </p:cNvPr>
            <p:cNvSpPr>
              <a:spLocks noChangeAspect="1" noChangeShapeType="1"/>
            </p:cNvSpPr>
            <p:nvPr/>
          </p:nvSpPr>
          <p:spPr bwMode="auto">
            <a:xfrm flipV="1">
              <a:off x="1186"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59" name="Oval 27">
              <a:extLst>
                <a:ext uri="{FF2B5EF4-FFF2-40B4-BE49-F238E27FC236}">
                  <a16:creationId xmlns:a16="http://schemas.microsoft.com/office/drawing/2014/main" id="{2F384925-9E77-3D45-B381-7607EBD2719D}"/>
                </a:ext>
              </a:extLst>
            </p:cNvPr>
            <p:cNvSpPr>
              <a:spLocks noChangeAspect="1" noChangeArrowheads="1"/>
            </p:cNvSpPr>
            <p:nvPr/>
          </p:nvSpPr>
          <p:spPr bwMode="auto">
            <a:xfrm>
              <a:off x="1043" y="3084"/>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60" name="Text Box 28">
              <a:extLst>
                <a:ext uri="{FF2B5EF4-FFF2-40B4-BE49-F238E27FC236}">
                  <a16:creationId xmlns:a16="http://schemas.microsoft.com/office/drawing/2014/main" id="{59F5E928-F174-5B4F-8142-BF5941DA155B}"/>
                </a:ext>
              </a:extLst>
            </p:cNvPr>
            <p:cNvSpPr txBox="1">
              <a:spLocks noChangeAspect="1" noChangeArrowheads="1"/>
            </p:cNvSpPr>
            <p:nvPr/>
          </p:nvSpPr>
          <p:spPr bwMode="auto">
            <a:xfrm>
              <a:off x="996" y="3087"/>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69661" name="Text Box 29">
              <a:extLst>
                <a:ext uri="{FF2B5EF4-FFF2-40B4-BE49-F238E27FC236}">
                  <a16:creationId xmlns:a16="http://schemas.microsoft.com/office/drawing/2014/main" id="{8B6FA75B-1756-CD4E-B841-139AA3024B83}"/>
                </a:ext>
              </a:extLst>
            </p:cNvPr>
            <p:cNvSpPr txBox="1">
              <a:spLocks noChangeAspect="1" noChangeArrowheads="1"/>
            </p:cNvSpPr>
            <p:nvPr/>
          </p:nvSpPr>
          <p:spPr bwMode="auto">
            <a:xfrm>
              <a:off x="640" y="3608"/>
              <a:ext cx="99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 on outcomes to </a:t>
              </a:r>
            </a:p>
            <a:p>
              <a:pPr algn="ctr"/>
              <a:r>
                <a:rPr lang="en-US" altLang="en-LK" sz="1200" i="0">
                  <a:solidFill>
                    <a:srgbClr val="000000"/>
                  </a:solidFill>
                </a:rPr>
                <a:t>monitor  and evaluate</a:t>
              </a:r>
            </a:p>
          </p:txBody>
        </p:sp>
        <p:sp>
          <p:nvSpPr>
            <p:cNvPr id="69662" name="Line 30">
              <a:extLst>
                <a:ext uri="{FF2B5EF4-FFF2-40B4-BE49-F238E27FC236}">
                  <a16:creationId xmlns:a16="http://schemas.microsoft.com/office/drawing/2014/main" id="{4A498B9C-B4C6-1C49-907A-05A21F69BC89}"/>
                </a:ext>
              </a:extLst>
            </p:cNvPr>
            <p:cNvSpPr>
              <a:spLocks noChangeAspect="1" noChangeShapeType="1"/>
            </p:cNvSpPr>
            <p:nvPr/>
          </p:nvSpPr>
          <p:spPr bwMode="auto">
            <a:xfrm flipV="1">
              <a:off x="2202"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63" name="Oval 31">
              <a:extLst>
                <a:ext uri="{FF2B5EF4-FFF2-40B4-BE49-F238E27FC236}">
                  <a16:creationId xmlns:a16="http://schemas.microsoft.com/office/drawing/2014/main" id="{33572D58-AD61-8B4F-9A6B-1979266D82CC}"/>
                </a:ext>
              </a:extLst>
            </p:cNvPr>
            <p:cNvSpPr>
              <a:spLocks noChangeAspect="1" noChangeArrowheads="1"/>
            </p:cNvSpPr>
            <p:nvPr/>
          </p:nvSpPr>
          <p:spPr bwMode="auto">
            <a:xfrm>
              <a:off x="2045"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64" name="Text Box 32">
              <a:extLst>
                <a:ext uri="{FF2B5EF4-FFF2-40B4-BE49-F238E27FC236}">
                  <a16:creationId xmlns:a16="http://schemas.microsoft.com/office/drawing/2014/main" id="{DEDDF76C-0156-9945-8A58-B47D7A375924}"/>
                </a:ext>
              </a:extLst>
            </p:cNvPr>
            <p:cNvSpPr txBox="1">
              <a:spLocks noChangeAspect="1" noChangeArrowheads="1"/>
            </p:cNvSpPr>
            <p:nvPr/>
          </p:nvSpPr>
          <p:spPr bwMode="auto">
            <a:xfrm>
              <a:off x="1938" y="3087"/>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69665" name="Text Box 33">
              <a:extLst>
                <a:ext uri="{FF2B5EF4-FFF2-40B4-BE49-F238E27FC236}">
                  <a16:creationId xmlns:a16="http://schemas.microsoft.com/office/drawing/2014/main" id="{A0915071-A0FC-7342-A814-5A40C7A90878}"/>
                </a:ext>
              </a:extLst>
            </p:cNvPr>
            <p:cNvSpPr txBox="1">
              <a:spLocks noChangeAspect="1" noChangeArrowheads="1"/>
            </p:cNvSpPr>
            <p:nvPr/>
          </p:nvSpPr>
          <p:spPr bwMode="auto">
            <a:xfrm>
              <a:off x="1545" y="3597"/>
              <a:ext cx="1215"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a:t>
              </a:r>
            </a:p>
            <a:p>
              <a:pPr algn="ctr"/>
              <a:r>
                <a:rPr lang="en-US" altLang="en-LK" sz="1200" i="0">
                  <a:solidFill>
                    <a:srgbClr val="000000"/>
                  </a:solidFill>
                </a:rPr>
                <a:t>baseline data </a:t>
              </a:r>
            </a:p>
            <a:p>
              <a:pPr algn="ct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69666" name="Line 34">
              <a:extLst>
                <a:ext uri="{FF2B5EF4-FFF2-40B4-BE49-F238E27FC236}">
                  <a16:creationId xmlns:a16="http://schemas.microsoft.com/office/drawing/2014/main" id="{B1A00F0C-68E1-3F4F-AA7B-8A2AAAC55AA1}"/>
                </a:ext>
              </a:extLst>
            </p:cNvPr>
            <p:cNvSpPr>
              <a:spLocks noChangeAspect="1" noChangeShapeType="1"/>
            </p:cNvSpPr>
            <p:nvPr/>
          </p:nvSpPr>
          <p:spPr bwMode="auto">
            <a:xfrm flipV="1">
              <a:off x="3182" y="3340"/>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67" name="Oval 35">
              <a:extLst>
                <a:ext uri="{FF2B5EF4-FFF2-40B4-BE49-F238E27FC236}">
                  <a16:creationId xmlns:a16="http://schemas.microsoft.com/office/drawing/2014/main" id="{1B08938F-BC5B-A64E-B54A-54000D148982}"/>
                </a:ext>
              </a:extLst>
            </p:cNvPr>
            <p:cNvSpPr>
              <a:spLocks noChangeAspect="1" noChangeArrowheads="1"/>
            </p:cNvSpPr>
            <p:nvPr/>
          </p:nvSpPr>
          <p:spPr bwMode="auto">
            <a:xfrm>
              <a:off x="3047" y="3084"/>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68" name="Text Box 36">
              <a:extLst>
                <a:ext uri="{FF2B5EF4-FFF2-40B4-BE49-F238E27FC236}">
                  <a16:creationId xmlns:a16="http://schemas.microsoft.com/office/drawing/2014/main" id="{8C6E0CB3-0D05-AF42-A9A9-8425F7B19D84}"/>
                </a:ext>
              </a:extLst>
            </p:cNvPr>
            <p:cNvSpPr txBox="1">
              <a:spLocks noChangeAspect="1" noChangeArrowheads="1"/>
            </p:cNvSpPr>
            <p:nvPr/>
          </p:nvSpPr>
          <p:spPr bwMode="auto">
            <a:xfrm>
              <a:off x="2975" y="3087"/>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69669" name="Text Box 37">
              <a:extLst>
                <a:ext uri="{FF2B5EF4-FFF2-40B4-BE49-F238E27FC236}">
                  <a16:creationId xmlns:a16="http://schemas.microsoft.com/office/drawing/2014/main" id="{92558FE1-002B-EC4A-8EE7-7317EAB8579A}"/>
                </a:ext>
              </a:extLst>
            </p:cNvPr>
            <p:cNvSpPr txBox="1">
              <a:spLocks noChangeAspect="1" noChangeArrowheads="1"/>
            </p:cNvSpPr>
            <p:nvPr/>
          </p:nvSpPr>
          <p:spPr bwMode="auto">
            <a:xfrm>
              <a:off x="2800" y="3597"/>
              <a:ext cx="769"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69670" name="Line 38">
              <a:extLst>
                <a:ext uri="{FF2B5EF4-FFF2-40B4-BE49-F238E27FC236}">
                  <a16:creationId xmlns:a16="http://schemas.microsoft.com/office/drawing/2014/main" id="{AA88597E-5563-C34E-B4B9-54469A659702}"/>
                </a:ext>
              </a:extLst>
            </p:cNvPr>
            <p:cNvSpPr>
              <a:spLocks noChangeAspect="1" noChangeShapeType="1"/>
            </p:cNvSpPr>
            <p:nvPr/>
          </p:nvSpPr>
          <p:spPr bwMode="auto">
            <a:xfrm flipV="1">
              <a:off x="4189" y="3340"/>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69671" name="Group 39">
              <a:extLst>
                <a:ext uri="{FF2B5EF4-FFF2-40B4-BE49-F238E27FC236}">
                  <a16:creationId xmlns:a16="http://schemas.microsoft.com/office/drawing/2014/main" id="{F6988B03-E35D-F045-9446-D284E24B66FE}"/>
                </a:ext>
              </a:extLst>
            </p:cNvPr>
            <p:cNvGrpSpPr>
              <a:grpSpLocks noChangeAspect="1"/>
            </p:cNvGrpSpPr>
            <p:nvPr/>
          </p:nvGrpSpPr>
          <p:grpSpPr bwMode="auto">
            <a:xfrm>
              <a:off x="4012" y="3076"/>
              <a:ext cx="375" cy="310"/>
              <a:chOff x="4255" y="1940"/>
              <a:chExt cx="348" cy="300"/>
            </a:xfrm>
          </p:grpSpPr>
          <p:sp>
            <p:nvSpPr>
              <p:cNvPr id="69677" name="Oval 40">
                <a:extLst>
                  <a:ext uri="{FF2B5EF4-FFF2-40B4-BE49-F238E27FC236}">
                    <a16:creationId xmlns:a16="http://schemas.microsoft.com/office/drawing/2014/main" id="{DA117C2F-926B-5544-A797-0A684DC292FC}"/>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78" name="Text Box 41">
                <a:extLst>
                  <a:ext uri="{FF2B5EF4-FFF2-40B4-BE49-F238E27FC236}">
                    <a16:creationId xmlns:a16="http://schemas.microsoft.com/office/drawing/2014/main" id="{38ECC793-9575-7C45-9CCD-23D02D50574A}"/>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69672" name="Text Box 42">
              <a:extLst>
                <a:ext uri="{FF2B5EF4-FFF2-40B4-BE49-F238E27FC236}">
                  <a16:creationId xmlns:a16="http://schemas.microsoft.com/office/drawing/2014/main" id="{A4105DDA-2DD9-6144-8BC1-90C98C0DC1F7}"/>
                </a:ext>
              </a:extLst>
            </p:cNvPr>
            <p:cNvSpPr txBox="1">
              <a:spLocks noChangeAspect="1" noChangeArrowheads="1"/>
            </p:cNvSpPr>
            <p:nvPr/>
          </p:nvSpPr>
          <p:spPr bwMode="auto">
            <a:xfrm>
              <a:off x="3784" y="3586"/>
              <a:ext cx="83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69673" name="Line 43">
              <a:extLst>
                <a:ext uri="{FF2B5EF4-FFF2-40B4-BE49-F238E27FC236}">
                  <a16:creationId xmlns:a16="http://schemas.microsoft.com/office/drawing/2014/main" id="{EFA542E9-0272-1E43-A7E3-576E6A86E55B}"/>
                </a:ext>
              </a:extLst>
            </p:cNvPr>
            <p:cNvSpPr>
              <a:spLocks noChangeAspect="1" noChangeShapeType="1"/>
            </p:cNvSpPr>
            <p:nvPr/>
          </p:nvSpPr>
          <p:spPr bwMode="auto">
            <a:xfrm flipV="1">
              <a:off x="5190" y="3345"/>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69674" name="Text Box 44">
              <a:extLst>
                <a:ext uri="{FF2B5EF4-FFF2-40B4-BE49-F238E27FC236}">
                  <a16:creationId xmlns:a16="http://schemas.microsoft.com/office/drawing/2014/main" id="{C6F9DD59-F099-014B-9562-62D000A1348B}"/>
                </a:ext>
              </a:extLst>
            </p:cNvPr>
            <p:cNvSpPr txBox="1">
              <a:spLocks noChangeAspect="1" noChangeArrowheads="1"/>
            </p:cNvSpPr>
            <p:nvPr/>
          </p:nvSpPr>
          <p:spPr bwMode="auto">
            <a:xfrm>
              <a:off x="4637" y="3415"/>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Sustaining the M&amp;E System within the Organization</a:t>
              </a:r>
            </a:p>
          </p:txBody>
        </p:sp>
        <p:sp>
          <p:nvSpPr>
            <p:cNvPr id="69675" name="Oval 45">
              <a:extLst>
                <a:ext uri="{FF2B5EF4-FFF2-40B4-BE49-F238E27FC236}">
                  <a16:creationId xmlns:a16="http://schemas.microsoft.com/office/drawing/2014/main" id="{782611CB-DECD-8D4B-8F9A-294DF6FA7999}"/>
                </a:ext>
              </a:extLst>
            </p:cNvPr>
            <p:cNvSpPr>
              <a:spLocks noChangeAspect="1" noChangeArrowheads="1"/>
            </p:cNvSpPr>
            <p:nvPr/>
          </p:nvSpPr>
          <p:spPr bwMode="auto">
            <a:xfrm>
              <a:off x="5075" y="3054"/>
              <a:ext cx="323"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69676" name="Text Box 46">
              <a:extLst>
                <a:ext uri="{FF2B5EF4-FFF2-40B4-BE49-F238E27FC236}">
                  <a16:creationId xmlns:a16="http://schemas.microsoft.com/office/drawing/2014/main" id="{D39266F1-9B73-FB4B-BF52-BCAC0E5F86A2}"/>
                </a:ext>
              </a:extLst>
            </p:cNvPr>
            <p:cNvSpPr txBox="1">
              <a:spLocks noChangeAspect="1" noChangeArrowheads="1"/>
            </p:cNvSpPr>
            <p:nvPr/>
          </p:nvSpPr>
          <p:spPr bwMode="auto">
            <a:xfrm>
              <a:off x="5017" y="3088"/>
              <a:ext cx="42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0000"/>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7" name="Freeform: Shape 76">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Oval 77">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028" name="Rectangle 4">
            <a:extLst>
              <a:ext uri="{FF2B5EF4-FFF2-40B4-BE49-F238E27FC236}">
                <a16:creationId xmlns:a16="http://schemas.microsoft.com/office/drawing/2014/main" id="{10D79F44-9C25-1D48-84BB-FF3A4A540585}"/>
              </a:ext>
            </a:extLst>
          </p:cNvPr>
          <p:cNvSpPr>
            <a:spLocks noGrp="1" noChangeArrowheads="1"/>
          </p:cNvSpPr>
          <p:nvPr>
            <p:ph type="title"/>
          </p:nvPr>
        </p:nvSpPr>
        <p:spPr>
          <a:xfrm>
            <a:off x="922020" y="833015"/>
            <a:ext cx="5193960" cy="5202026"/>
          </a:xfrm>
        </p:spPr>
        <p:txBody>
          <a:bodyPr anchor="ctr">
            <a:normAutofit/>
          </a:bodyPr>
          <a:lstStyle/>
          <a:p>
            <a:pPr algn="ctr" eaLnBrk="1" hangingPunct="1"/>
            <a:r>
              <a:rPr lang="en-US" altLang="en-LK" dirty="0"/>
              <a:t>Critical Components Crucial to Sustaining</a:t>
            </a:r>
          </a:p>
        </p:txBody>
      </p:sp>
      <p:sp>
        <p:nvSpPr>
          <p:cNvPr id="129029" name="Rectangle 5">
            <a:extLst>
              <a:ext uri="{FF2B5EF4-FFF2-40B4-BE49-F238E27FC236}">
                <a16:creationId xmlns:a16="http://schemas.microsoft.com/office/drawing/2014/main" id="{6D6C4950-D2AB-DD48-8148-882F9F8B9F75}"/>
              </a:ext>
            </a:extLst>
          </p:cNvPr>
          <p:cNvSpPr>
            <a:spLocks noGrp="1" noChangeArrowheads="1"/>
          </p:cNvSpPr>
          <p:nvPr>
            <p:ph type="body" idx="1"/>
          </p:nvPr>
        </p:nvSpPr>
        <p:spPr>
          <a:xfrm>
            <a:off x="6172475" y="540347"/>
            <a:ext cx="5752069" cy="5760000"/>
          </a:xfrm>
        </p:spPr>
        <p:txBody>
          <a:bodyPr anchor="ctr">
            <a:normAutofit/>
          </a:bodyPr>
          <a:lstStyle/>
          <a:p>
            <a:pPr eaLnBrk="1" hangingPunct="1"/>
            <a:r>
              <a:rPr lang="en-US" altLang="en-LK" sz="2800" dirty="0"/>
              <a:t>Demand</a:t>
            </a:r>
          </a:p>
          <a:p>
            <a:pPr eaLnBrk="1" hangingPunct="1"/>
            <a:r>
              <a:rPr lang="en-US" altLang="en-LK" sz="2800" dirty="0"/>
              <a:t>Clear roles and responsibilities</a:t>
            </a:r>
          </a:p>
          <a:p>
            <a:pPr eaLnBrk="1" hangingPunct="1"/>
            <a:r>
              <a:rPr lang="en-US" altLang="en-LK" sz="2800" dirty="0"/>
              <a:t>Trustworthy and credible information</a:t>
            </a:r>
          </a:p>
          <a:p>
            <a:pPr eaLnBrk="1" hangingPunct="1"/>
            <a:r>
              <a:rPr lang="en-US" altLang="en-LK" sz="2800" dirty="0"/>
              <a:t>Accountability</a:t>
            </a:r>
          </a:p>
          <a:p>
            <a:pPr eaLnBrk="1" hangingPunct="1"/>
            <a:r>
              <a:rPr lang="en-US" altLang="en-LK" sz="2800" dirty="0"/>
              <a:t>Capacity</a:t>
            </a:r>
          </a:p>
          <a:p>
            <a:pPr eaLnBrk="1" hangingPunct="1"/>
            <a:r>
              <a:rPr lang="en-US" altLang="en-LK" sz="2800" dirty="0"/>
              <a:t>Incentives </a:t>
            </a:r>
          </a:p>
        </p:txBody>
      </p:sp>
      <p:sp>
        <p:nvSpPr>
          <p:cNvPr id="5" name="Slide Number Placeholder 5">
            <a:extLst>
              <a:ext uri="{FF2B5EF4-FFF2-40B4-BE49-F238E27FC236}">
                <a16:creationId xmlns:a16="http://schemas.microsoft.com/office/drawing/2014/main" id="{F8247854-CE2C-394A-8C29-31A1362EF7A0}"/>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C1F69CE6-5144-EA4F-9C08-18289B6F55D7}" type="slidenum">
              <a:rPr lang="en-US" altLang="en-LK" sz="1900" i="0"/>
              <a:pPr eaLnBrk="1" hangingPunct="1">
                <a:lnSpc>
                  <a:spcPct val="90000"/>
                </a:lnSpc>
                <a:spcAft>
                  <a:spcPts val="600"/>
                </a:spcAft>
              </a:pPr>
              <a:t>37</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9029"/>
                                        </p:tgtEl>
                                        <p:attrNameLst>
                                          <p:attrName>style.visibility</p:attrName>
                                        </p:attrNameLst>
                                      </p:cBhvr>
                                      <p:to>
                                        <p:strVal val="visible"/>
                                      </p:to>
                                    </p:set>
                                    <p:animEffect transition="in" filter="wipe(left)">
                                      <p:cBhvr>
                                        <p:cTn id="11"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P spid="12902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5" name="Freeform: Shape 74">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1074" name="Rectangle 2">
            <a:extLst>
              <a:ext uri="{FF2B5EF4-FFF2-40B4-BE49-F238E27FC236}">
                <a16:creationId xmlns:a16="http://schemas.microsoft.com/office/drawing/2014/main" id="{2F95004A-173C-714C-B4D1-CEA090C37498}"/>
              </a:ext>
            </a:extLst>
          </p:cNvPr>
          <p:cNvSpPr>
            <a:spLocks noGrp="1" noChangeArrowheads="1"/>
          </p:cNvSpPr>
          <p:nvPr>
            <p:ph type="title"/>
          </p:nvPr>
        </p:nvSpPr>
        <p:spPr>
          <a:xfrm>
            <a:off x="540000" y="833015"/>
            <a:ext cx="5958000" cy="5202026"/>
          </a:xfrm>
        </p:spPr>
        <p:txBody>
          <a:bodyPr anchor="ctr">
            <a:normAutofit/>
          </a:bodyPr>
          <a:lstStyle/>
          <a:p>
            <a:pPr algn="ctr" eaLnBrk="1" hangingPunct="1"/>
            <a:r>
              <a:rPr lang="en-US" altLang="en-LK" sz="7200" dirty="0"/>
              <a:t>Concluding Comments</a:t>
            </a:r>
          </a:p>
        </p:txBody>
      </p:sp>
      <p:sp>
        <p:nvSpPr>
          <p:cNvPr id="131075" name="Rectangle 3">
            <a:extLst>
              <a:ext uri="{FF2B5EF4-FFF2-40B4-BE49-F238E27FC236}">
                <a16:creationId xmlns:a16="http://schemas.microsoft.com/office/drawing/2014/main" id="{0AF442B6-3C60-2845-A1E4-29B9CD885AE3}"/>
              </a:ext>
            </a:extLst>
          </p:cNvPr>
          <p:cNvSpPr>
            <a:spLocks noGrp="1" noChangeArrowheads="1"/>
          </p:cNvSpPr>
          <p:nvPr>
            <p:ph type="body" idx="1"/>
          </p:nvPr>
        </p:nvSpPr>
        <p:spPr>
          <a:xfrm>
            <a:off x="6625525" y="540347"/>
            <a:ext cx="5385913" cy="5760000"/>
          </a:xfrm>
        </p:spPr>
        <p:txBody>
          <a:bodyPr anchor="ctr">
            <a:noAutofit/>
          </a:bodyPr>
          <a:lstStyle/>
          <a:p>
            <a:pPr eaLnBrk="1" hangingPunct="1"/>
            <a:r>
              <a:rPr lang="en-US" altLang="en-LK" sz="2400" dirty="0"/>
              <a:t>The demand for capacity building never ends! </a:t>
            </a:r>
          </a:p>
          <a:p>
            <a:pPr eaLnBrk="1" hangingPunct="1"/>
            <a:r>
              <a:rPr lang="en-US" altLang="en-LK" sz="2400" dirty="0"/>
              <a:t>Keep your champions on your side and help them!</a:t>
            </a:r>
          </a:p>
          <a:p>
            <a:pPr eaLnBrk="1" hangingPunct="1"/>
            <a:r>
              <a:rPr lang="en-US" altLang="en-LK" sz="2400" dirty="0"/>
              <a:t>Establish the understanding with the relevant stakeholders</a:t>
            </a:r>
          </a:p>
          <a:p>
            <a:pPr eaLnBrk="1" hangingPunct="1"/>
            <a:r>
              <a:rPr lang="en-US" altLang="en-LK" sz="2400" dirty="0"/>
              <a:t>Look for every opportunity to link results information to budget and resource allocation decisions</a:t>
            </a:r>
          </a:p>
          <a:p>
            <a:pPr algn="r" eaLnBrk="1" hangingPunct="1">
              <a:buFontTx/>
              <a:buNone/>
            </a:pPr>
            <a:r>
              <a:rPr lang="en-US" altLang="en-LK" sz="2400" dirty="0"/>
              <a:t>                   </a:t>
            </a:r>
            <a:r>
              <a:rPr lang="en-US" altLang="en-LK" i="1" dirty="0">
                <a:solidFill>
                  <a:srgbClr val="FFC000"/>
                </a:solidFill>
              </a:rPr>
              <a:t>(continued on next slide)</a:t>
            </a:r>
          </a:p>
        </p:txBody>
      </p:sp>
      <p:sp>
        <p:nvSpPr>
          <p:cNvPr id="5" name="Slide Number Placeholder 5">
            <a:extLst>
              <a:ext uri="{FF2B5EF4-FFF2-40B4-BE49-F238E27FC236}">
                <a16:creationId xmlns:a16="http://schemas.microsoft.com/office/drawing/2014/main" id="{35BD60D1-A3BE-4A4E-9AD8-03BBCCA588DD}"/>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8C60D805-6B7A-F64D-93B9-33FE033557CB}" type="slidenum">
              <a:rPr lang="en-US" altLang="en-LK" sz="1900" i="0"/>
              <a:pPr eaLnBrk="1" hangingPunct="1">
                <a:lnSpc>
                  <a:spcPct val="90000"/>
                </a:lnSpc>
                <a:spcAft>
                  <a:spcPts val="600"/>
                </a:spcAft>
              </a:pPr>
              <a:t>38</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wipe(left)">
                                      <p:cBhvr>
                                        <p:cTn id="7" dur="500"/>
                                        <p:tgtEl>
                                          <p:spTgt spid="131074"/>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31075"/>
                                        </p:tgtEl>
                                        <p:attrNameLst>
                                          <p:attrName>style.visibility</p:attrName>
                                        </p:attrNameLst>
                                      </p:cBhvr>
                                      <p:to>
                                        <p:strVal val="visible"/>
                                      </p:to>
                                    </p:set>
                                    <p:animEffect transition="in" filter="wipe(left)">
                                      <p:cBhvr>
                                        <p:cTn id="11" dur="5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P spid="13107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75" name="Freeform: Shape 74">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098" name="Rectangle 2">
            <a:extLst>
              <a:ext uri="{FF2B5EF4-FFF2-40B4-BE49-F238E27FC236}">
                <a16:creationId xmlns:a16="http://schemas.microsoft.com/office/drawing/2014/main" id="{BC150CCF-A015-CD4B-B5C3-FA4254413832}"/>
              </a:ext>
            </a:extLst>
          </p:cNvPr>
          <p:cNvSpPr>
            <a:spLocks noGrp="1" noChangeArrowheads="1"/>
          </p:cNvSpPr>
          <p:nvPr>
            <p:ph type="title"/>
          </p:nvPr>
        </p:nvSpPr>
        <p:spPr>
          <a:xfrm>
            <a:off x="540000" y="833015"/>
            <a:ext cx="5958000" cy="5202026"/>
          </a:xfrm>
        </p:spPr>
        <p:txBody>
          <a:bodyPr anchor="ctr">
            <a:normAutofit/>
          </a:bodyPr>
          <a:lstStyle/>
          <a:p>
            <a:pPr algn="ctr" eaLnBrk="1" hangingPunct="1"/>
            <a:r>
              <a:rPr lang="en-US" altLang="en-LK" sz="7200" dirty="0"/>
              <a:t>Concluding Comments (cont.)</a:t>
            </a:r>
          </a:p>
        </p:txBody>
      </p:sp>
      <p:sp>
        <p:nvSpPr>
          <p:cNvPr id="132099" name="Rectangle 3">
            <a:extLst>
              <a:ext uri="{FF2B5EF4-FFF2-40B4-BE49-F238E27FC236}">
                <a16:creationId xmlns:a16="http://schemas.microsoft.com/office/drawing/2014/main" id="{6EBDF28C-AFE2-1842-A75F-D6D482E730EA}"/>
              </a:ext>
            </a:extLst>
          </p:cNvPr>
          <p:cNvSpPr>
            <a:spLocks noGrp="1" noChangeArrowheads="1"/>
          </p:cNvSpPr>
          <p:nvPr>
            <p:ph type="body" idx="1"/>
          </p:nvPr>
        </p:nvSpPr>
        <p:spPr>
          <a:xfrm>
            <a:off x="6625526" y="540347"/>
            <a:ext cx="5276664" cy="5760000"/>
          </a:xfrm>
        </p:spPr>
        <p:txBody>
          <a:bodyPr anchor="ctr">
            <a:noAutofit/>
          </a:bodyPr>
          <a:lstStyle/>
          <a:p>
            <a:pPr eaLnBrk="1" hangingPunct="1"/>
            <a:r>
              <a:rPr lang="en-US" altLang="en-LK" sz="2400" dirty="0"/>
              <a:t>Begin with pilot efforts to demonstrate effective results-based monitoring and evaluation</a:t>
            </a:r>
          </a:p>
          <a:p>
            <a:pPr eaLnBrk="1" hangingPunct="1"/>
            <a:r>
              <a:rPr lang="en-US" altLang="en-LK" sz="2400" dirty="0"/>
              <a:t>Monitor both implementation progress and results achievements</a:t>
            </a:r>
          </a:p>
          <a:p>
            <a:pPr eaLnBrk="1" hangingPunct="1"/>
            <a:r>
              <a:rPr lang="en-US" altLang="en-LK" sz="2400" dirty="0"/>
              <a:t>Complement performance monitoring with evaluations to ensure better understanding of organizational results</a:t>
            </a:r>
          </a:p>
        </p:txBody>
      </p:sp>
      <p:sp>
        <p:nvSpPr>
          <p:cNvPr id="5" name="Slide Number Placeholder 5">
            <a:extLst>
              <a:ext uri="{FF2B5EF4-FFF2-40B4-BE49-F238E27FC236}">
                <a16:creationId xmlns:a16="http://schemas.microsoft.com/office/drawing/2014/main" id="{78187361-DB63-A54D-8B48-3B4B1EA875C4}"/>
              </a:ext>
            </a:extLst>
          </p:cNvPr>
          <p:cNvSpPr>
            <a:spLocks noGrp="1"/>
          </p:cNvSpPr>
          <p:nvPr>
            <p:ph type="sldNum" sz="quarter" idx="12"/>
          </p:nvPr>
        </p:nvSpPr>
        <p:spPr>
          <a:xfrm>
            <a:off x="10883899" y="180000"/>
            <a:ext cx="757237" cy="365125"/>
          </a:xfrm>
        </p:spPr>
        <p:txBody>
          <a:bodyPr>
            <a:normAutofit/>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lnSpc>
                <a:spcPct val="90000"/>
              </a:lnSpc>
              <a:spcAft>
                <a:spcPts val="600"/>
              </a:spcAft>
            </a:pPr>
            <a:fld id="{A4D76997-6F72-2D41-85B3-EBD3BCDF5C16}" type="slidenum">
              <a:rPr lang="en-US" altLang="en-LK" sz="1900" i="0"/>
              <a:pPr eaLnBrk="1" hangingPunct="1">
                <a:lnSpc>
                  <a:spcPct val="90000"/>
                </a:lnSpc>
                <a:spcAft>
                  <a:spcPts val="600"/>
                </a:spcAft>
              </a:pPr>
              <a:t>39</a:t>
            </a:fld>
            <a:endParaRPr lang="en-US" altLang="en-LK" sz="1900" i="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left)">
                                      <p:cBhvr>
                                        <p:cTn id="7" dur="500"/>
                                        <p:tgtEl>
                                          <p:spTgt spid="132098"/>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32099"/>
                                        </p:tgtEl>
                                        <p:attrNameLst>
                                          <p:attrName>style.visibility</p:attrName>
                                        </p:attrNameLst>
                                      </p:cBhvr>
                                      <p:to>
                                        <p:strVal val="visible"/>
                                      </p:to>
                                    </p:set>
                                    <p:animEffect transition="in" filter="wipe(left)">
                                      <p:cBhvr>
                                        <p:cTn id="11" dur="5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bsite&#10;&#10;Description automatically generated with medium confidence">
            <a:extLst>
              <a:ext uri="{FF2B5EF4-FFF2-40B4-BE49-F238E27FC236}">
                <a16:creationId xmlns:a16="http://schemas.microsoft.com/office/drawing/2014/main" id="{8523F6EB-A608-D84A-B828-07A079E8AF17}"/>
              </a:ext>
            </a:extLst>
          </p:cNvPr>
          <p:cNvPicPr>
            <a:picLocks noChangeAspect="1"/>
          </p:cNvPicPr>
          <p:nvPr/>
        </p:nvPicPr>
        <p:blipFill rotWithShape="1">
          <a:blip r:embed="rId2"/>
          <a:srcRect b="10293"/>
          <a:stretch/>
        </p:blipFill>
        <p:spPr>
          <a:xfrm>
            <a:off x="457200" y="457200"/>
            <a:ext cx="11277600" cy="5943600"/>
          </a:xfrm>
          <a:prstGeom prst="rect">
            <a:avLst/>
          </a:prstGeom>
        </p:spPr>
      </p:pic>
      <p:sp>
        <p:nvSpPr>
          <p:cNvPr id="8" name="TextBox 7">
            <a:extLst>
              <a:ext uri="{FF2B5EF4-FFF2-40B4-BE49-F238E27FC236}">
                <a16:creationId xmlns:a16="http://schemas.microsoft.com/office/drawing/2014/main" id="{95989BC9-8364-FD44-824C-65F088AF1EBF}"/>
              </a:ext>
            </a:extLst>
          </p:cNvPr>
          <p:cNvSpPr txBox="1"/>
          <p:nvPr/>
        </p:nvSpPr>
        <p:spPr>
          <a:xfrm>
            <a:off x="12066104" y="5168348"/>
            <a:ext cx="184731" cy="369332"/>
          </a:xfrm>
          <a:prstGeom prst="rect">
            <a:avLst/>
          </a:prstGeom>
          <a:noFill/>
          <a:ln>
            <a:solidFill>
              <a:schemeClr val="accent6">
                <a:lumMod val="60000"/>
                <a:lumOff val="40000"/>
              </a:schemeClr>
            </a:solidFill>
          </a:ln>
        </p:spPr>
        <p:txBody>
          <a:bodyPr wrap="none" rtlCol="0">
            <a:spAutoFit/>
          </a:bodyPr>
          <a:lstStyle/>
          <a:p>
            <a:endParaRPr lang="en-LK" dirty="0"/>
          </a:p>
        </p:txBody>
      </p:sp>
    </p:spTree>
    <p:extLst>
      <p:ext uri="{BB962C8B-B14F-4D97-AF65-F5344CB8AC3E}">
        <p14:creationId xmlns:p14="http://schemas.microsoft.com/office/powerpoint/2010/main" val="103070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C455545C-7E9A-E043-9521-FC8289D572EF}"/>
              </a:ext>
            </a:extLst>
          </p:cNvPr>
          <p:cNvSpPr>
            <a:spLocks noGrp="1"/>
          </p:cNvSpPr>
          <p:nvPr>
            <p:ph type="sldNum" sz="quarter" idx="12"/>
          </p:nvPr>
        </p:nvSpPr>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eaLnBrk="1" hangingPunct="1"/>
            <a:fld id="{4EA24656-13AA-6D41-BB73-D8BBB2292C9D}" type="slidenum">
              <a:rPr lang="en-US" altLang="en-LK" sz="1600" i="0">
                <a:solidFill>
                  <a:schemeClr val="bg1"/>
                </a:solidFill>
              </a:rPr>
              <a:pPr eaLnBrk="1" hangingPunct="1"/>
              <a:t>5</a:t>
            </a:fld>
            <a:endParaRPr lang="en-US" altLang="en-LK" sz="1600" i="0">
              <a:solidFill>
                <a:schemeClr val="bg1"/>
              </a:solidFill>
            </a:endParaRPr>
          </a:p>
        </p:txBody>
      </p:sp>
      <p:sp>
        <p:nvSpPr>
          <p:cNvPr id="43010" name="Rectangle 2">
            <a:extLst>
              <a:ext uri="{FF2B5EF4-FFF2-40B4-BE49-F238E27FC236}">
                <a16:creationId xmlns:a16="http://schemas.microsoft.com/office/drawing/2014/main" id="{E79271BB-9892-6B46-836C-CD2C2730E937}"/>
              </a:ext>
            </a:extLst>
          </p:cNvPr>
          <p:cNvSpPr>
            <a:spLocks noGrp="1" noChangeArrowheads="1"/>
          </p:cNvSpPr>
          <p:nvPr>
            <p:ph type="title"/>
          </p:nvPr>
        </p:nvSpPr>
        <p:spPr>
          <a:xfrm>
            <a:off x="550861" y="367004"/>
            <a:ext cx="11090275" cy="1209600"/>
          </a:xfrm>
        </p:spPr>
        <p:txBody>
          <a:bodyPr>
            <a:noAutofit/>
          </a:bodyPr>
          <a:lstStyle/>
          <a:p>
            <a:pPr eaLnBrk="1" hangingPunct="1"/>
            <a:r>
              <a:rPr lang="en-US" altLang="en-LK" sz="4800" dirty="0"/>
              <a:t>Complementary Roles of Monitoring and Evaluation</a:t>
            </a:r>
          </a:p>
        </p:txBody>
      </p:sp>
      <p:sp>
        <p:nvSpPr>
          <p:cNvPr id="43011" name="Rectangle 3">
            <a:extLst>
              <a:ext uri="{FF2B5EF4-FFF2-40B4-BE49-F238E27FC236}">
                <a16:creationId xmlns:a16="http://schemas.microsoft.com/office/drawing/2014/main" id="{7C32C06C-756F-1343-BFF7-FBEC6D45A5C4}"/>
              </a:ext>
            </a:extLst>
          </p:cNvPr>
          <p:cNvSpPr>
            <a:spLocks noGrp="1" noChangeArrowheads="1"/>
          </p:cNvSpPr>
          <p:nvPr>
            <p:ph type="body" sz="half" idx="1"/>
          </p:nvPr>
        </p:nvSpPr>
        <p:spPr>
          <a:xfrm>
            <a:off x="1098681" y="1992341"/>
            <a:ext cx="4398962" cy="4194175"/>
          </a:xfrm>
        </p:spPr>
        <p:txBody>
          <a:bodyPr>
            <a:normAutofit fontScale="92500" lnSpcReduction="10000"/>
          </a:bodyPr>
          <a:lstStyle/>
          <a:p>
            <a:pPr eaLnBrk="1" hangingPunct="1">
              <a:spcBef>
                <a:spcPct val="0"/>
              </a:spcBef>
              <a:buFontTx/>
              <a:buNone/>
            </a:pPr>
            <a:r>
              <a:rPr lang="en-US" altLang="en-LK" sz="2400" b="1" dirty="0">
                <a:solidFill>
                  <a:srgbClr val="FFFF00"/>
                </a:solidFill>
                <a:sym typeface="Wingdings" pitchFamily="2" charset="2"/>
              </a:rPr>
              <a:t>Monitoring</a:t>
            </a:r>
          </a:p>
          <a:p>
            <a:pPr eaLnBrk="1" hangingPunct="1">
              <a:spcBef>
                <a:spcPct val="0"/>
              </a:spcBef>
              <a:buFont typeface="Wingdings" pitchFamily="2" charset="2"/>
              <a:buChar char="ü"/>
            </a:pPr>
            <a:r>
              <a:rPr lang="en-US" altLang="en-LK" sz="2000" dirty="0"/>
              <a:t>Clarifies program objectives</a:t>
            </a:r>
          </a:p>
          <a:p>
            <a:pPr eaLnBrk="1" hangingPunct="1">
              <a:spcBef>
                <a:spcPct val="0"/>
              </a:spcBef>
              <a:buFont typeface="Wingdings" pitchFamily="2" charset="2"/>
              <a:buChar char="ü"/>
            </a:pPr>
            <a:r>
              <a:rPr lang="en-US" altLang="en-LK" sz="2000" dirty="0"/>
              <a:t>Links activities and their resources to objectives</a:t>
            </a:r>
          </a:p>
          <a:p>
            <a:pPr eaLnBrk="1" hangingPunct="1">
              <a:spcBef>
                <a:spcPct val="0"/>
              </a:spcBef>
              <a:buFont typeface="Wingdings" pitchFamily="2" charset="2"/>
              <a:buChar char="ü"/>
            </a:pPr>
            <a:r>
              <a:rPr lang="en-US" altLang="en-LK" sz="2000" dirty="0"/>
              <a:t>Translates objectives into performance indicators and sets targets and baseline</a:t>
            </a:r>
          </a:p>
          <a:p>
            <a:pPr eaLnBrk="1" hangingPunct="1">
              <a:spcBef>
                <a:spcPct val="0"/>
              </a:spcBef>
              <a:buFont typeface="Wingdings" pitchFamily="2" charset="2"/>
              <a:buChar char="ü"/>
            </a:pPr>
            <a:r>
              <a:rPr lang="en-US" altLang="en-LK" sz="2000" dirty="0"/>
              <a:t>Routinely collects data on these indicators, compares actual results with targets</a:t>
            </a:r>
          </a:p>
          <a:p>
            <a:pPr eaLnBrk="1" hangingPunct="1">
              <a:spcBef>
                <a:spcPct val="0"/>
              </a:spcBef>
              <a:buFont typeface="Wingdings" pitchFamily="2" charset="2"/>
              <a:buChar char="ü"/>
            </a:pPr>
            <a:r>
              <a:rPr lang="en-US" altLang="en-LK" sz="2000" dirty="0"/>
              <a:t>Reports progress to managers and alerts them to problems</a:t>
            </a:r>
          </a:p>
        </p:txBody>
      </p:sp>
      <p:sp>
        <p:nvSpPr>
          <p:cNvPr id="43012" name="Rectangle 4">
            <a:extLst>
              <a:ext uri="{FF2B5EF4-FFF2-40B4-BE49-F238E27FC236}">
                <a16:creationId xmlns:a16="http://schemas.microsoft.com/office/drawing/2014/main" id="{3F2D2BDC-F340-064A-8286-179E62A3C4EB}"/>
              </a:ext>
            </a:extLst>
          </p:cNvPr>
          <p:cNvSpPr>
            <a:spLocks noGrp="1" noChangeArrowheads="1"/>
          </p:cNvSpPr>
          <p:nvPr>
            <p:ph type="body" sz="half" idx="2"/>
          </p:nvPr>
        </p:nvSpPr>
        <p:spPr>
          <a:xfrm>
            <a:off x="6445249" y="1976000"/>
            <a:ext cx="4438650" cy="4194175"/>
          </a:xfrm>
        </p:spPr>
        <p:txBody>
          <a:bodyPr>
            <a:normAutofit fontScale="92500" lnSpcReduction="20000"/>
          </a:bodyPr>
          <a:lstStyle/>
          <a:p>
            <a:pPr eaLnBrk="1" hangingPunct="1">
              <a:spcBef>
                <a:spcPct val="0"/>
              </a:spcBef>
              <a:buFontTx/>
              <a:buNone/>
            </a:pPr>
            <a:r>
              <a:rPr lang="en-US" altLang="en-LK" sz="2400" b="1" dirty="0">
                <a:solidFill>
                  <a:srgbClr val="FFFF00"/>
                </a:solidFill>
                <a:sym typeface="Wingdings" pitchFamily="2" charset="2"/>
              </a:rPr>
              <a:t>Evaluation</a:t>
            </a:r>
          </a:p>
          <a:p>
            <a:pPr eaLnBrk="1" hangingPunct="1">
              <a:spcBef>
                <a:spcPct val="0"/>
              </a:spcBef>
              <a:buFont typeface="Wingdings" pitchFamily="2" charset="2"/>
              <a:buNone/>
            </a:pPr>
            <a:r>
              <a:rPr lang="en-US" altLang="en-LK" sz="2000" dirty="0">
                <a:sym typeface="Wingdings" pitchFamily="2" charset="2"/>
              </a:rPr>
              <a:t> </a:t>
            </a:r>
            <a:r>
              <a:rPr lang="en-US" altLang="en-LK" sz="2000" dirty="0"/>
              <a:t>Analyzes why intended results were or were not achieved</a:t>
            </a:r>
          </a:p>
          <a:p>
            <a:pPr eaLnBrk="1" hangingPunct="1">
              <a:spcBef>
                <a:spcPct val="0"/>
              </a:spcBef>
              <a:buFontTx/>
              <a:buNone/>
            </a:pPr>
            <a:r>
              <a:rPr lang="en-US" altLang="en-LK" sz="2000" dirty="0">
                <a:sym typeface="Wingdings" pitchFamily="2" charset="2"/>
              </a:rPr>
              <a:t> </a:t>
            </a:r>
            <a:r>
              <a:rPr lang="en-US" altLang="en-LK" sz="2000" dirty="0"/>
              <a:t>Assesses specific causal contributions of activities to results</a:t>
            </a:r>
          </a:p>
          <a:p>
            <a:pPr eaLnBrk="1" hangingPunct="1">
              <a:spcBef>
                <a:spcPct val="0"/>
              </a:spcBef>
              <a:buFontTx/>
              <a:buNone/>
            </a:pPr>
            <a:r>
              <a:rPr lang="en-US" altLang="en-LK" sz="2000" dirty="0">
                <a:sym typeface="Wingdings" pitchFamily="2" charset="2"/>
              </a:rPr>
              <a:t> </a:t>
            </a:r>
            <a:r>
              <a:rPr lang="en-US" altLang="en-LK" sz="2000" dirty="0"/>
              <a:t>Examines implementation process</a:t>
            </a:r>
          </a:p>
          <a:p>
            <a:pPr eaLnBrk="1" hangingPunct="1">
              <a:spcBef>
                <a:spcPct val="0"/>
              </a:spcBef>
              <a:buFontTx/>
              <a:buNone/>
            </a:pPr>
            <a:r>
              <a:rPr lang="en-US" altLang="en-LK" sz="2000" dirty="0">
                <a:sym typeface="Wingdings" pitchFamily="2" charset="2"/>
              </a:rPr>
              <a:t> </a:t>
            </a:r>
            <a:r>
              <a:rPr lang="en-US" altLang="en-LK" sz="2000" dirty="0"/>
              <a:t>Explores unintended results</a:t>
            </a:r>
          </a:p>
          <a:p>
            <a:pPr eaLnBrk="1" hangingPunct="1">
              <a:spcBef>
                <a:spcPct val="0"/>
              </a:spcBef>
              <a:buFontTx/>
              <a:buNone/>
            </a:pPr>
            <a:r>
              <a:rPr lang="en-US" altLang="en-LK" sz="2000" dirty="0">
                <a:sym typeface="Wingdings" pitchFamily="2" charset="2"/>
              </a:rPr>
              <a:t> </a:t>
            </a:r>
            <a:r>
              <a:rPr lang="en-US" altLang="en-LK" sz="2000" dirty="0"/>
              <a:t>Provides lessons, highlights significant accomplishment or program potential, and offers recommendations for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p:tgtEl>
                                          <p:spTgt spid="43010"/>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43011"/>
                                        </p:tgtEl>
                                        <p:attrNameLst>
                                          <p:attrName>style.visibility</p:attrName>
                                        </p:attrNameLst>
                                      </p:cBhvr>
                                      <p:to>
                                        <p:strVal val="visible"/>
                                      </p:to>
                                    </p:set>
                                    <p:animEffect transition="in" filter="wipe(up)">
                                      <p:cBhvr>
                                        <p:cTn id="11" dur="500"/>
                                        <p:tgtEl>
                                          <p:spTgt spid="43011"/>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wipe(up)">
                                      <p:cBhvr>
                                        <p:cTn id="15"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utoUpdateAnimBg="0"/>
      <p:bldP spid="430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54469-14E7-5B47-9324-5B079950A9C2}"/>
              </a:ext>
            </a:extLst>
          </p:cNvPr>
          <p:cNvSpPr>
            <a:spLocks noGrp="1"/>
          </p:cNvSpPr>
          <p:nvPr>
            <p:ph type="title"/>
          </p:nvPr>
        </p:nvSpPr>
        <p:spPr>
          <a:xfrm>
            <a:off x="540000" y="540000"/>
            <a:ext cx="4500561" cy="5759450"/>
          </a:xfrm>
        </p:spPr>
        <p:txBody>
          <a:bodyPr anchor="ctr">
            <a:normAutofit/>
          </a:bodyPr>
          <a:lstStyle/>
          <a:p>
            <a:r>
              <a:rPr lang="en-GB" sz="6800" dirty="0"/>
              <a:t>D</a:t>
            </a:r>
            <a:r>
              <a:rPr lang="en-LK" sz="6800" dirty="0"/>
              <a:t>eveloping an M &amp; E framework</a:t>
            </a:r>
          </a:p>
        </p:txBody>
      </p:sp>
      <p:graphicFrame>
        <p:nvGraphicFramePr>
          <p:cNvPr id="24" name="Content Placeholder 2">
            <a:extLst>
              <a:ext uri="{FF2B5EF4-FFF2-40B4-BE49-F238E27FC236}">
                <a16:creationId xmlns:a16="http://schemas.microsoft.com/office/drawing/2014/main" id="{E80F41F4-8074-4B6C-98A8-BC6DC8769C7F}"/>
              </a:ext>
            </a:extLst>
          </p:cNvPr>
          <p:cNvGraphicFramePr>
            <a:graphicFrameLocks noGrp="1"/>
          </p:cNvGraphicFramePr>
          <p:nvPr>
            <p:ph idx="1"/>
            <p:extLst>
              <p:ext uri="{D42A27DB-BD31-4B8C-83A1-F6EECF244321}">
                <p14:modId xmlns:p14="http://schemas.microsoft.com/office/powerpoint/2010/main" val="839993533"/>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68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19D1-8E18-3E4D-94DC-A95ED74302E7}"/>
              </a:ext>
            </a:extLst>
          </p:cNvPr>
          <p:cNvSpPr>
            <a:spLocks noGrp="1"/>
          </p:cNvSpPr>
          <p:nvPr>
            <p:ph type="title"/>
          </p:nvPr>
        </p:nvSpPr>
        <p:spPr>
          <a:xfrm>
            <a:off x="571500" y="2127000"/>
            <a:ext cx="2628900" cy="2547257"/>
          </a:xfrm>
          <a:noFill/>
        </p:spPr>
        <p:txBody>
          <a:bodyPr anchor="ctr">
            <a:normAutofit/>
          </a:bodyPr>
          <a:lstStyle/>
          <a:p>
            <a:pPr algn="r"/>
            <a:r>
              <a:rPr lang="en-LK" sz="3600" dirty="0">
                <a:solidFill>
                  <a:srgbClr val="FFFFFF"/>
                </a:solidFill>
              </a:rPr>
              <a:t>Mapping your Project: Illustration</a:t>
            </a:r>
          </a:p>
        </p:txBody>
      </p:sp>
      <p:pic>
        <p:nvPicPr>
          <p:cNvPr id="3" name="Picture 2">
            <a:extLst>
              <a:ext uri="{FF2B5EF4-FFF2-40B4-BE49-F238E27FC236}">
                <a16:creationId xmlns:a16="http://schemas.microsoft.com/office/drawing/2014/main" id="{087AE860-EA6D-3F48-B26F-726462F83D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546389" y="61148"/>
            <a:ext cx="8645611" cy="6678962"/>
          </a:xfrm>
          <a:prstGeom prst="rect">
            <a:avLst/>
          </a:prstGeom>
        </p:spPr>
      </p:pic>
    </p:spTree>
    <p:extLst>
      <p:ext uri="{BB962C8B-B14F-4D97-AF65-F5344CB8AC3E}">
        <p14:creationId xmlns:p14="http://schemas.microsoft.com/office/powerpoint/2010/main" val="124409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2FE316-4CB1-1A4F-A53E-9EE54180DC26}"/>
              </a:ext>
            </a:extLst>
          </p:cNvPr>
          <p:cNvSpPr>
            <a:spLocks noGrp="1"/>
          </p:cNvSpPr>
          <p:nvPr>
            <p:ph type="title"/>
          </p:nvPr>
        </p:nvSpPr>
        <p:spPr/>
        <p:txBody>
          <a:bodyPr anchor="ctr"/>
          <a:lstStyle/>
          <a:p>
            <a:pPr algn="ctr"/>
            <a:r>
              <a:rPr lang="en-US" altLang="en-LK" dirty="0"/>
              <a:t>Ten Steps to Building a Results-Based M&amp;E System</a:t>
            </a:r>
            <a:endParaRPr lang="en-LK" dirty="0"/>
          </a:p>
        </p:txBody>
      </p:sp>
    </p:spTree>
    <p:extLst>
      <p:ext uri="{BB962C8B-B14F-4D97-AF65-F5344CB8AC3E}">
        <p14:creationId xmlns:p14="http://schemas.microsoft.com/office/powerpoint/2010/main" val="8379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a:extLst>
              <a:ext uri="{FF2B5EF4-FFF2-40B4-BE49-F238E27FC236}">
                <a16:creationId xmlns:a16="http://schemas.microsoft.com/office/drawing/2014/main" id="{846783E9-7AA9-4E4A-B4A1-A8DB4D837F94}"/>
              </a:ext>
            </a:extLst>
          </p:cNvPr>
          <p:cNvGrpSpPr>
            <a:grpSpLocks/>
          </p:cNvGrpSpPr>
          <p:nvPr/>
        </p:nvGrpSpPr>
        <p:grpSpPr bwMode="auto">
          <a:xfrm>
            <a:off x="276045" y="621102"/>
            <a:ext cx="11628408" cy="5696897"/>
            <a:chOff x="168" y="2238"/>
            <a:chExt cx="5331" cy="1904"/>
          </a:xfrm>
        </p:grpSpPr>
        <p:sp>
          <p:nvSpPr>
            <p:cNvPr id="17413" name="Rectangle 5">
              <a:extLst>
                <a:ext uri="{FF2B5EF4-FFF2-40B4-BE49-F238E27FC236}">
                  <a16:creationId xmlns:a16="http://schemas.microsoft.com/office/drawing/2014/main" id="{152FB680-065D-7E4B-847D-949A233D142E}"/>
                </a:ext>
              </a:extLst>
            </p:cNvPr>
            <p:cNvSpPr>
              <a:spLocks noChangeArrowheads="1"/>
            </p:cNvSpPr>
            <p:nvPr/>
          </p:nvSpPr>
          <p:spPr bwMode="auto">
            <a:xfrm>
              <a:off x="168" y="2238"/>
              <a:ext cx="5330" cy="180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endParaRPr lang="en-US" dirty="0"/>
            </a:p>
          </p:txBody>
        </p:sp>
        <p:sp>
          <p:nvSpPr>
            <p:cNvPr id="26630" name="Rectangle 6">
              <a:extLst>
                <a:ext uri="{FF2B5EF4-FFF2-40B4-BE49-F238E27FC236}">
                  <a16:creationId xmlns:a16="http://schemas.microsoft.com/office/drawing/2014/main" id="{D23CDFF6-4A43-164C-B3E1-FD0D86E8C3AA}"/>
                </a:ext>
              </a:extLst>
            </p:cNvPr>
            <p:cNvSpPr>
              <a:spLocks noChangeArrowheads="1"/>
            </p:cNvSpPr>
            <p:nvPr/>
          </p:nvSpPr>
          <p:spPr bwMode="auto">
            <a:xfrm>
              <a:off x="566" y="3133"/>
              <a:ext cx="4577" cy="9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31" name="Text Box 8">
              <a:extLst>
                <a:ext uri="{FF2B5EF4-FFF2-40B4-BE49-F238E27FC236}">
                  <a16:creationId xmlns:a16="http://schemas.microsoft.com/office/drawing/2014/main" id="{72ABF2C7-B289-0B49-9BC8-F5D0D76384B3}"/>
                </a:ext>
              </a:extLst>
            </p:cNvPr>
            <p:cNvSpPr txBox="1">
              <a:spLocks noChangeArrowheads="1"/>
            </p:cNvSpPr>
            <p:nvPr/>
          </p:nvSpPr>
          <p:spPr bwMode="auto">
            <a:xfrm>
              <a:off x="2067" y="2335"/>
              <a:ext cx="10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planning for improvement :</a:t>
              </a:r>
            </a:p>
            <a:p>
              <a:pPr algn="ctr"/>
              <a:r>
                <a:rPr lang="en-US" altLang="en-LK" sz="1200" i="0">
                  <a:solidFill>
                    <a:srgbClr val="000000"/>
                  </a:solidFill>
                </a:rPr>
                <a:t> selecting realistic targets</a:t>
              </a:r>
            </a:p>
          </p:txBody>
        </p:sp>
        <p:sp>
          <p:nvSpPr>
            <p:cNvPr id="26632" name="Line 9">
              <a:extLst>
                <a:ext uri="{FF2B5EF4-FFF2-40B4-BE49-F238E27FC236}">
                  <a16:creationId xmlns:a16="http://schemas.microsoft.com/office/drawing/2014/main" id="{ACDE86D5-0295-2044-8F6F-BE2C4A7D85FC}"/>
                </a:ext>
              </a:extLst>
            </p:cNvPr>
            <p:cNvSpPr>
              <a:spLocks noChangeAspect="1" noChangeShapeType="1"/>
            </p:cNvSpPr>
            <p:nvPr/>
          </p:nvSpPr>
          <p:spPr bwMode="auto">
            <a:xfrm flipV="1">
              <a:off x="2615"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33" name="Oval 10">
              <a:extLst>
                <a:ext uri="{FF2B5EF4-FFF2-40B4-BE49-F238E27FC236}">
                  <a16:creationId xmlns:a16="http://schemas.microsoft.com/office/drawing/2014/main" id="{53EBF9A7-B2DE-E44C-942F-C9880D0087CE}"/>
                </a:ext>
              </a:extLst>
            </p:cNvPr>
            <p:cNvSpPr>
              <a:spLocks noChangeAspect="1" noChangeArrowheads="1"/>
            </p:cNvSpPr>
            <p:nvPr/>
          </p:nvSpPr>
          <p:spPr bwMode="auto">
            <a:xfrm>
              <a:off x="2453" y="3037"/>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34" name="Text Box 11">
              <a:extLst>
                <a:ext uri="{FF2B5EF4-FFF2-40B4-BE49-F238E27FC236}">
                  <a16:creationId xmlns:a16="http://schemas.microsoft.com/office/drawing/2014/main" id="{0DB8E838-D584-6545-BEC2-CC6DC82F477B}"/>
                </a:ext>
              </a:extLst>
            </p:cNvPr>
            <p:cNvSpPr txBox="1">
              <a:spLocks noChangeAspect="1" noChangeArrowheads="1"/>
            </p:cNvSpPr>
            <p:nvPr/>
          </p:nvSpPr>
          <p:spPr bwMode="auto">
            <a:xfrm>
              <a:off x="2410" y="3040"/>
              <a:ext cx="39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5</a:t>
              </a:r>
            </a:p>
          </p:txBody>
        </p:sp>
        <p:sp>
          <p:nvSpPr>
            <p:cNvPr id="26635" name="Line 13">
              <a:extLst>
                <a:ext uri="{FF2B5EF4-FFF2-40B4-BE49-F238E27FC236}">
                  <a16:creationId xmlns:a16="http://schemas.microsoft.com/office/drawing/2014/main" id="{2AE5846B-23A8-F64A-87F8-0FA3976F724B}"/>
                </a:ext>
              </a:extLst>
            </p:cNvPr>
            <p:cNvSpPr>
              <a:spLocks noChangeAspect="1" noChangeShapeType="1"/>
            </p:cNvSpPr>
            <p:nvPr/>
          </p:nvSpPr>
          <p:spPr bwMode="auto">
            <a:xfrm flipV="1">
              <a:off x="619"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36" name="Oval 14">
              <a:extLst>
                <a:ext uri="{FF2B5EF4-FFF2-40B4-BE49-F238E27FC236}">
                  <a16:creationId xmlns:a16="http://schemas.microsoft.com/office/drawing/2014/main" id="{59D9335B-6A2F-0242-BF04-610B93787FEC}"/>
                </a:ext>
              </a:extLst>
            </p:cNvPr>
            <p:cNvSpPr>
              <a:spLocks noChangeAspect="1" noChangeArrowheads="1"/>
            </p:cNvSpPr>
            <p:nvPr/>
          </p:nvSpPr>
          <p:spPr bwMode="auto">
            <a:xfrm>
              <a:off x="447" y="3037"/>
              <a:ext cx="323" cy="310"/>
            </a:xfrm>
            <a:prstGeom prst="ellipse">
              <a:avLst/>
            </a:prstGeom>
            <a:solidFill>
              <a:srgbClr val="FFFF66"/>
            </a:solidFill>
            <a:ln w="28575">
              <a:solidFill>
                <a:srgbClr val="CC0000"/>
              </a:solidFill>
              <a:round/>
              <a:headEnd/>
              <a:tailEnd/>
            </a:ln>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37" name="Text Box 15">
              <a:extLst>
                <a:ext uri="{FF2B5EF4-FFF2-40B4-BE49-F238E27FC236}">
                  <a16:creationId xmlns:a16="http://schemas.microsoft.com/office/drawing/2014/main" id="{7BC23807-2ADB-424A-BBA3-DD8E95E9A465}"/>
                </a:ext>
              </a:extLst>
            </p:cNvPr>
            <p:cNvSpPr txBox="1">
              <a:spLocks noChangeAspect="1" noChangeArrowheads="1"/>
            </p:cNvSpPr>
            <p:nvPr/>
          </p:nvSpPr>
          <p:spPr bwMode="auto">
            <a:xfrm>
              <a:off x="495" y="3062"/>
              <a:ext cx="23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CC3300"/>
                  </a:solidFill>
                  <a:latin typeface="Arial" panose="020B0604020202020204" pitchFamily="34" charset="0"/>
                </a:rPr>
                <a:t>1</a:t>
              </a:r>
            </a:p>
          </p:txBody>
        </p:sp>
        <p:sp>
          <p:nvSpPr>
            <p:cNvPr id="26638" name="Text Box 16">
              <a:extLst>
                <a:ext uri="{FF2B5EF4-FFF2-40B4-BE49-F238E27FC236}">
                  <a16:creationId xmlns:a16="http://schemas.microsoft.com/office/drawing/2014/main" id="{67A975D5-9052-6942-803E-5BAE87A87846}"/>
                </a:ext>
              </a:extLst>
            </p:cNvPr>
            <p:cNvSpPr txBox="1">
              <a:spLocks noChangeAspect="1" noChangeArrowheads="1"/>
            </p:cNvSpPr>
            <p:nvPr/>
          </p:nvSpPr>
          <p:spPr bwMode="auto">
            <a:xfrm>
              <a:off x="242" y="2373"/>
              <a:ext cx="91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600" i="0">
                  <a:solidFill>
                    <a:srgbClr val="000000"/>
                  </a:solidFill>
                </a:rPr>
                <a:t>Conducting a Readiness Assessment</a:t>
              </a:r>
            </a:p>
          </p:txBody>
        </p:sp>
        <p:sp>
          <p:nvSpPr>
            <p:cNvPr id="26639" name="Line 18">
              <a:extLst>
                <a:ext uri="{FF2B5EF4-FFF2-40B4-BE49-F238E27FC236}">
                  <a16:creationId xmlns:a16="http://schemas.microsoft.com/office/drawing/2014/main" id="{81E27126-F4FB-AA43-885E-3FAFBD4EBAA4}"/>
                </a:ext>
              </a:extLst>
            </p:cNvPr>
            <p:cNvSpPr>
              <a:spLocks noChangeAspect="1" noChangeShapeType="1"/>
            </p:cNvSpPr>
            <p:nvPr/>
          </p:nvSpPr>
          <p:spPr bwMode="auto">
            <a:xfrm flipV="1">
              <a:off x="1593" y="2834"/>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40" name="Oval 19">
              <a:extLst>
                <a:ext uri="{FF2B5EF4-FFF2-40B4-BE49-F238E27FC236}">
                  <a16:creationId xmlns:a16="http://schemas.microsoft.com/office/drawing/2014/main" id="{EBF0BFC3-A0D6-7046-91A0-76DE59454B7F}"/>
                </a:ext>
              </a:extLst>
            </p:cNvPr>
            <p:cNvSpPr>
              <a:spLocks noChangeAspect="1" noChangeArrowheads="1"/>
            </p:cNvSpPr>
            <p:nvPr/>
          </p:nvSpPr>
          <p:spPr bwMode="auto">
            <a:xfrm>
              <a:off x="1439"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41" name="Text Box 20">
              <a:extLst>
                <a:ext uri="{FF2B5EF4-FFF2-40B4-BE49-F238E27FC236}">
                  <a16:creationId xmlns:a16="http://schemas.microsoft.com/office/drawing/2014/main" id="{7373AF41-1F16-9742-AC15-3C3062379BE3}"/>
                </a:ext>
              </a:extLst>
            </p:cNvPr>
            <p:cNvSpPr txBox="1">
              <a:spLocks noChangeAspect="1" noChangeArrowheads="1"/>
            </p:cNvSpPr>
            <p:nvPr/>
          </p:nvSpPr>
          <p:spPr bwMode="auto">
            <a:xfrm>
              <a:off x="1363" y="3040"/>
              <a:ext cx="4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3</a:t>
              </a:r>
            </a:p>
          </p:txBody>
        </p:sp>
        <p:sp>
          <p:nvSpPr>
            <p:cNvPr id="26642" name="Text Box 21">
              <a:extLst>
                <a:ext uri="{FF2B5EF4-FFF2-40B4-BE49-F238E27FC236}">
                  <a16:creationId xmlns:a16="http://schemas.microsoft.com/office/drawing/2014/main" id="{4E59227A-4E6D-B24E-AF8D-B89F785088CA}"/>
                </a:ext>
              </a:extLst>
            </p:cNvPr>
            <p:cNvSpPr txBox="1">
              <a:spLocks noChangeAspect="1" noChangeArrowheads="1"/>
            </p:cNvSpPr>
            <p:nvPr/>
          </p:nvSpPr>
          <p:spPr bwMode="auto">
            <a:xfrm>
              <a:off x="1118" y="2400"/>
              <a:ext cx="95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selecting  key indicators to monitor outcomes</a:t>
              </a:r>
            </a:p>
          </p:txBody>
        </p:sp>
        <p:sp>
          <p:nvSpPr>
            <p:cNvPr id="26643" name="Line 23">
              <a:extLst>
                <a:ext uri="{FF2B5EF4-FFF2-40B4-BE49-F238E27FC236}">
                  <a16:creationId xmlns:a16="http://schemas.microsoft.com/office/drawing/2014/main" id="{39422BC9-8924-7345-913F-82207E37535B}"/>
                </a:ext>
              </a:extLst>
            </p:cNvPr>
            <p:cNvSpPr>
              <a:spLocks noChangeAspect="1" noChangeShapeType="1"/>
            </p:cNvSpPr>
            <p:nvPr/>
          </p:nvSpPr>
          <p:spPr bwMode="auto">
            <a:xfrm flipV="1">
              <a:off x="3635"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44" name="Oval 24">
              <a:extLst>
                <a:ext uri="{FF2B5EF4-FFF2-40B4-BE49-F238E27FC236}">
                  <a16:creationId xmlns:a16="http://schemas.microsoft.com/office/drawing/2014/main" id="{9F2B6ADE-E858-2A44-8EEF-D0EEBD5C5008}"/>
                </a:ext>
              </a:extLst>
            </p:cNvPr>
            <p:cNvSpPr>
              <a:spLocks noChangeAspect="1" noChangeArrowheads="1"/>
            </p:cNvSpPr>
            <p:nvPr/>
          </p:nvSpPr>
          <p:spPr bwMode="auto">
            <a:xfrm>
              <a:off x="3455"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45" name="Text Box 25">
              <a:extLst>
                <a:ext uri="{FF2B5EF4-FFF2-40B4-BE49-F238E27FC236}">
                  <a16:creationId xmlns:a16="http://schemas.microsoft.com/office/drawing/2014/main" id="{13965C03-9FDE-B749-A0A0-008CA4E43D44}"/>
                </a:ext>
              </a:extLst>
            </p:cNvPr>
            <p:cNvSpPr txBox="1">
              <a:spLocks noChangeAspect="1" noChangeArrowheads="1"/>
            </p:cNvSpPr>
            <p:nvPr/>
          </p:nvSpPr>
          <p:spPr bwMode="auto">
            <a:xfrm>
              <a:off x="3446" y="3050"/>
              <a:ext cx="3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7</a:t>
              </a:r>
            </a:p>
          </p:txBody>
        </p:sp>
        <p:sp>
          <p:nvSpPr>
            <p:cNvPr id="26646" name="Text Box 26">
              <a:extLst>
                <a:ext uri="{FF2B5EF4-FFF2-40B4-BE49-F238E27FC236}">
                  <a16:creationId xmlns:a16="http://schemas.microsoft.com/office/drawing/2014/main" id="{5B548790-C889-3343-B9B7-BF149E316B01}"/>
                </a:ext>
              </a:extLst>
            </p:cNvPr>
            <p:cNvSpPr txBox="1">
              <a:spLocks noChangeAspect="1" noChangeArrowheads="1"/>
            </p:cNvSpPr>
            <p:nvPr/>
          </p:nvSpPr>
          <p:spPr bwMode="auto">
            <a:xfrm>
              <a:off x="3223" y="2420"/>
              <a:ext cx="837"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a:t>
              </a:r>
            </a:p>
            <a:p>
              <a:pPr algn="ctr"/>
              <a:r>
                <a:rPr lang="en-US" altLang="en-LK" sz="1200" i="0">
                  <a:solidFill>
                    <a:srgbClr val="000000"/>
                  </a:solidFill>
                </a:rPr>
                <a:t>evaluation information</a:t>
              </a:r>
            </a:p>
          </p:txBody>
        </p:sp>
        <p:sp>
          <p:nvSpPr>
            <p:cNvPr id="26647" name="Line 28">
              <a:extLst>
                <a:ext uri="{FF2B5EF4-FFF2-40B4-BE49-F238E27FC236}">
                  <a16:creationId xmlns:a16="http://schemas.microsoft.com/office/drawing/2014/main" id="{9D55E1EA-40DE-9247-8C15-4A1D03B310BD}"/>
                </a:ext>
              </a:extLst>
            </p:cNvPr>
            <p:cNvSpPr>
              <a:spLocks noChangeAspect="1" noChangeShapeType="1"/>
            </p:cNvSpPr>
            <p:nvPr/>
          </p:nvSpPr>
          <p:spPr bwMode="auto">
            <a:xfrm flipV="1">
              <a:off x="4626" y="2855"/>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48" name="Oval 29">
              <a:extLst>
                <a:ext uri="{FF2B5EF4-FFF2-40B4-BE49-F238E27FC236}">
                  <a16:creationId xmlns:a16="http://schemas.microsoft.com/office/drawing/2014/main" id="{6727CB6D-1E82-044E-96EC-06D875DF2D36}"/>
                </a:ext>
              </a:extLst>
            </p:cNvPr>
            <p:cNvSpPr>
              <a:spLocks noChangeAspect="1" noChangeArrowheads="1"/>
            </p:cNvSpPr>
            <p:nvPr/>
          </p:nvSpPr>
          <p:spPr bwMode="auto">
            <a:xfrm>
              <a:off x="4457"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49" name="Text Box 30">
              <a:extLst>
                <a:ext uri="{FF2B5EF4-FFF2-40B4-BE49-F238E27FC236}">
                  <a16:creationId xmlns:a16="http://schemas.microsoft.com/office/drawing/2014/main" id="{8B7F3F70-1E46-CF4A-920A-E6D67E62AD17}"/>
                </a:ext>
              </a:extLst>
            </p:cNvPr>
            <p:cNvSpPr txBox="1">
              <a:spLocks noChangeAspect="1" noChangeArrowheads="1"/>
            </p:cNvSpPr>
            <p:nvPr/>
          </p:nvSpPr>
          <p:spPr bwMode="auto">
            <a:xfrm>
              <a:off x="4399" y="3030"/>
              <a:ext cx="4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9</a:t>
              </a:r>
            </a:p>
          </p:txBody>
        </p:sp>
        <p:sp>
          <p:nvSpPr>
            <p:cNvPr id="26650" name="Text Box 31">
              <a:extLst>
                <a:ext uri="{FF2B5EF4-FFF2-40B4-BE49-F238E27FC236}">
                  <a16:creationId xmlns:a16="http://schemas.microsoft.com/office/drawing/2014/main" id="{E15B8119-F0B3-3A49-9A56-8A10DAE39FBD}"/>
                </a:ext>
              </a:extLst>
            </p:cNvPr>
            <p:cNvSpPr txBox="1">
              <a:spLocks noChangeAspect="1" noChangeArrowheads="1"/>
            </p:cNvSpPr>
            <p:nvPr/>
          </p:nvSpPr>
          <p:spPr bwMode="auto">
            <a:xfrm>
              <a:off x="4326" y="2565"/>
              <a:ext cx="61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using findings</a:t>
              </a:r>
            </a:p>
          </p:txBody>
        </p:sp>
        <p:sp>
          <p:nvSpPr>
            <p:cNvPr id="26651" name="Line 33">
              <a:extLst>
                <a:ext uri="{FF2B5EF4-FFF2-40B4-BE49-F238E27FC236}">
                  <a16:creationId xmlns:a16="http://schemas.microsoft.com/office/drawing/2014/main" id="{55282800-591F-3948-9C4E-0AD6969C5870}"/>
                </a:ext>
              </a:extLst>
            </p:cNvPr>
            <p:cNvSpPr>
              <a:spLocks noChangeAspect="1" noChangeShapeType="1"/>
            </p:cNvSpPr>
            <p:nvPr/>
          </p:nvSpPr>
          <p:spPr bwMode="auto">
            <a:xfrm flipV="1">
              <a:off x="1092" y="3293"/>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52" name="Oval 34">
              <a:extLst>
                <a:ext uri="{FF2B5EF4-FFF2-40B4-BE49-F238E27FC236}">
                  <a16:creationId xmlns:a16="http://schemas.microsoft.com/office/drawing/2014/main" id="{DF8131DD-750F-9B41-90EC-79F1062854E2}"/>
                </a:ext>
              </a:extLst>
            </p:cNvPr>
            <p:cNvSpPr>
              <a:spLocks noChangeAspect="1" noChangeArrowheads="1"/>
            </p:cNvSpPr>
            <p:nvPr/>
          </p:nvSpPr>
          <p:spPr bwMode="auto">
            <a:xfrm>
              <a:off x="949" y="303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53" name="Text Box 35">
              <a:extLst>
                <a:ext uri="{FF2B5EF4-FFF2-40B4-BE49-F238E27FC236}">
                  <a16:creationId xmlns:a16="http://schemas.microsoft.com/office/drawing/2014/main" id="{73413C36-95BB-3B49-9785-60B248981611}"/>
                </a:ext>
              </a:extLst>
            </p:cNvPr>
            <p:cNvSpPr txBox="1">
              <a:spLocks noChangeAspect="1" noChangeArrowheads="1"/>
            </p:cNvSpPr>
            <p:nvPr/>
          </p:nvSpPr>
          <p:spPr bwMode="auto">
            <a:xfrm>
              <a:off x="902" y="3040"/>
              <a:ext cx="37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2</a:t>
              </a:r>
            </a:p>
          </p:txBody>
        </p:sp>
        <p:sp>
          <p:nvSpPr>
            <p:cNvPr id="26654" name="Text Box 36">
              <a:extLst>
                <a:ext uri="{FF2B5EF4-FFF2-40B4-BE49-F238E27FC236}">
                  <a16:creationId xmlns:a16="http://schemas.microsoft.com/office/drawing/2014/main" id="{A05118BE-2847-3149-BBE9-50A6B42E9282}"/>
                </a:ext>
              </a:extLst>
            </p:cNvPr>
            <p:cNvSpPr txBox="1">
              <a:spLocks noChangeAspect="1" noChangeArrowheads="1"/>
            </p:cNvSpPr>
            <p:nvPr/>
          </p:nvSpPr>
          <p:spPr bwMode="auto">
            <a:xfrm>
              <a:off x="546" y="3513"/>
              <a:ext cx="99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agreeing</a:t>
              </a:r>
            </a:p>
            <a:p>
              <a:pPr algn="ctr"/>
              <a:r>
                <a:rPr lang="en-US" altLang="en-LK" sz="1200" i="0">
                  <a:solidFill>
                    <a:srgbClr val="000000"/>
                  </a:solidFill>
                </a:rPr>
                <a:t>on outcomes to monitor and evaluate</a:t>
              </a:r>
            </a:p>
          </p:txBody>
        </p:sp>
        <p:sp>
          <p:nvSpPr>
            <p:cNvPr id="26655" name="Line 38">
              <a:extLst>
                <a:ext uri="{FF2B5EF4-FFF2-40B4-BE49-F238E27FC236}">
                  <a16:creationId xmlns:a16="http://schemas.microsoft.com/office/drawing/2014/main" id="{12C87DD3-027A-9C48-A8C6-10BB9824EDA4}"/>
                </a:ext>
              </a:extLst>
            </p:cNvPr>
            <p:cNvSpPr>
              <a:spLocks noChangeAspect="1" noChangeShapeType="1"/>
            </p:cNvSpPr>
            <p:nvPr/>
          </p:nvSpPr>
          <p:spPr bwMode="auto">
            <a:xfrm flipV="1">
              <a:off x="2108" y="3293"/>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56" name="Oval 39">
              <a:extLst>
                <a:ext uri="{FF2B5EF4-FFF2-40B4-BE49-F238E27FC236}">
                  <a16:creationId xmlns:a16="http://schemas.microsoft.com/office/drawing/2014/main" id="{0315B4B6-6C65-FD4A-B390-F50494AE258D}"/>
                </a:ext>
              </a:extLst>
            </p:cNvPr>
            <p:cNvSpPr>
              <a:spLocks noChangeAspect="1" noChangeArrowheads="1"/>
            </p:cNvSpPr>
            <p:nvPr/>
          </p:nvSpPr>
          <p:spPr bwMode="auto">
            <a:xfrm>
              <a:off x="1951" y="3037"/>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57" name="Text Box 40">
              <a:extLst>
                <a:ext uri="{FF2B5EF4-FFF2-40B4-BE49-F238E27FC236}">
                  <a16:creationId xmlns:a16="http://schemas.microsoft.com/office/drawing/2014/main" id="{49050BDF-3D92-D54D-A87E-46C7237705A2}"/>
                </a:ext>
              </a:extLst>
            </p:cNvPr>
            <p:cNvSpPr txBox="1">
              <a:spLocks noChangeAspect="1" noChangeArrowheads="1"/>
            </p:cNvSpPr>
            <p:nvPr/>
          </p:nvSpPr>
          <p:spPr bwMode="auto">
            <a:xfrm>
              <a:off x="1844" y="3040"/>
              <a:ext cx="46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4</a:t>
              </a:r>
            </a:p>
          </p:txBody>
        </p:sp>
        <p:sp>
          <p:nvSpPr>
            <p:cNvPr id="26658" name="Text Box 41">
              <a:extLst>
                <a:ext uri="{FF2B5EF4-FFF2-40B4-BE49-F238E27FC236}">
                  <a16:creationId xmlns:a16="http://schemas.microsoft.com/office/drawing/2014/main" id="{79AD53DA-92D1-0C4F-9A0E-1A7387AF9953}"/>
                </a:ext>
              </a:extLst>
            </p:cNvPr>
            <p:cNvSpPr txBox="1">
              <a:spLocks noChangeAspect="1" noChangeArrowheads="1"/>
            </p:cNvSpPr>
            <p:nvPr/>
          </p:nvSpPr>
          <p:spPr bwMode="auto">
            <a:xfrm>
              <a:off x="1451" y="3539"/>
              <a:ext cx="1215"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gathering </a:t>
              </a:r>
            </a:p>
            <a:p>
              <a:pPr algn="ctr"/>
              <a:r>
                <a:rPr lang="en-US" altLang="en-LK" sz="1200" i="0">
                  <a:solidFill>
                    <a:srgbClr val="000000"/>
                  </a:solidFill>
                </a:rPr>
                <a:t>baseline data </a:t>
              </a:r>
              <a:br>
                <a:rPr lang="en-US" altLang="en-LK" sz="1200" i="0">
                  <a:solidFill>
                    <a:srgbClr val="000000"/>
                  </a:solidFill>
                </a:rPr>
              </a:br>
              <a:r>
                <a:rPr lang="en-US" altLang="en-LK" sz="1200" i="0">
                  <a:solidFill>
                    <a:srgbClr val="000000"/>
                  </a:solidFill>
                </a:rPr>
                <a:t>on indicators</a:t>
              </a:r>
            </a:p>
            <a:p>
              <a:pPr algn="ctr"/>
              <a:endParaRPr lang="en-US" altLang="en-LK" sz="1200" i="0">
                <a:solidFill>
                  <a:srgbClr val="000000"/>
                </a:solidFill>
              </a:endParaRPr>
            </a:p>
            <a:p>
              <a:pPr algn="ctr"/>
              <a:endParaRPr lang="en-US" altLang="en-LK" sz="1200" i="0">
                <a:solidFill>
                  <a:srgbClr val="000000"/>
                </a:solidFill>
              </a:endParaRPr>
            </a:p>
          </p:txBody>
        </p:sp>
        <p:sp>
          <p:nvSpPr>
            <p:cNvPr id="26659" name="Line 43">
              <a:extLst>
                <a:ext uri="{FF2B5EF4-FFF2-40B4-BE49-F238E27FC236}">
                  <a16:creationId xmlns:a16="http://schemas.microsoft.com/office/drawing/2014/main" id="{0C6820EE-4B51-4E43-A485-009F5CDEE347}"/>
                </a:ext>
              </a:extLst>
            </p:cNvPr>
            <p:cNvSpPr>
              <a:spLocks noChangeAspect="1" noChangeShapeType="1"/>
            </p:cNvSpPr>
            <p:nvPr/>
          </p:nvSpPr>
          <p:spPr bwMode="auto">
            <a:xfrm flipV="1">
              <a:off x="3088" y="3293"/>
              <a:ext cx="0"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60" name="Oval 44">
              <a:extLst>
                <a:ext uri="{FF2B5EF4-FFF2-40B4-BE49-F238E27FC236}">
                  <a16:creationId xmlns:a16="http://schemas.microsoft.com/office/drawing/2014/main" id="{DED55A3D-D934-5047-914B-AD4A80769043}"/>
                </a:ext>
              </a:extLst>
            </p:cNvPr>
            <p:cNvSpPr>
              <a:spLocks noChangeAspect="1" noChangeArrowheads="1"/>
            </p:cNvSpPr>
            <p:nvPr/>
          </p:nvSpPr>
          <p:spPr bwMode="auto">
            <a:xfrm>
              <a:off x="2953" y="3037"/>
              <a:ext cx="324"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61" name="Text Box 45">
              <a:extLst>
                <a:ext uri="{FF2B5EF4-FFF2-40B4-BE49-F238E27FC236}">
                  <a16:creationId xmlns:a16="http://schemas.microsoft.com/office/drawing/2014/main" id="{568941A8-803C-5341-A2C7-33DDD6EFF97B}"/>
                </a:ext>
              </a:extLst>
            </p:cNvPr>
            <p:cNvSpPr txBox="1">
              <a:spLocks noChangeAspect="1" noChangeArrowheads="1"/>
            </p:cNvSpPr>
            <p:nvPr/>
          </p:nvSpPr>
          <p:spPr bwMode="auto">
            <a:xfrm>
              <a:off x="2881" y="3040"/>
              <a:ext cx="4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6</a:t>
              </a:r>
            </a:p>
          </p:txBody>
        </p:sp>
        <p:sp>
          <p:nvSpPr>
            <p:cNvPr id="26662" name="Text Box 46">
              <a:extLst>
                <a:ext uri="{FF2B5EF4-FFF2-40B4-BE49-F238E27FC236}">
                  <a16:creationId xmlns:a16="http://schemas.microsoft.com/office/drawing/2014/main" id="{30CDDC10-8780-B543-BEAF-7378B8CC54AE}"/>
                </a:ext>
              </a:extLst>
            </p:cNvPr>
            <p:cNvSpPr txBox="1">
              <a:spLocks noChangeAspect="1" noChangeArrowheads="1"/>
            </p:cNvSpPr>
            <p:nvPr/>
          </p:nvSpPr>
          <p:spPr bwMode="auto">
            <a:xfrm>
              <a:off x="2728" y="3571"/>
              <a:ext cx="76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monitoring </a:t>
              </a:r>
            </a:p>
            <a:p>
              <a:pPr algn="ctr"/>
              <a:r>
                <a:rPr lang="en-US" altLang="en-LK" sz="1200" i="0">
                  <a:solidFill>
                    <a:srgbClr val="000000"/>
                  </a:solidFill>
                </a:rPr>
                <a:t>for results</a:t>
              </a:r>
            </a:p>
          </p:txBody>
        </p:sp>
        <p:sp>
          <p:nvSpPr>
            <p:cNvPr id="26663" name="Line 48">
              <a:extLst>
                <a:ext uri="{FF2B5EF4-FFF2-40B4-BE49-F238E27FC236}">
                  <a16:creationId xmlns:a16="http://schemas.microsoft.com/office/drawing/2014/main" id="{B0EFEEB1-726A-104E-B500-63533D67C72D}"/>
                </a:ext>
              </a:extLst>
            </p:cNvPr>
            <p:cNvSpPr>
              <a:spLocks noChangeAspect="1" noChangeShapeType="1"/>
            </p:cNvSpPr>
            <p:nvPr/>
          </p:nvSpPr>
          <p:spPr bwMode="auto">
            <a:xfrm flipV="1">
              <a:off x="4095" y="3293"/>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grpSp>
          <p:nvGrpSpPr>
            <p:cNvPr id="26664" name="Group 49">
              <a:extLst>
                <a:ext uri="{FF2B5EF4-FFF2-40B4-BE49-F238E27FC236}">
                  <a16:creationId xmlns:a16="http://schemas.microsoft.com/office/drawing/2014/main" id="{09FCF9F8-E03E-BB40-B467-65620ECD2649}"/>
                </a:ext>
              </a:extLst>
            </p:cNvPr>
            <p:cNvGrpSpPr>
              <a:grpSpLocks noChangeAspect="1"/>
            </p:cNvGrpSpPr>
            <p:nvPr/>
          </p:nvGrpSpPr>
          <p:grpSpPr bwMode="auto">
            <a:xfrm>
              <a:off x="3918" y="3029"/>
              <a:ext cx="375" cy="310"/>
              <a:chOff x="4255" y="1940"/>
              <a:chExt cx="348" cy="300"/>
            </a:xfrm>
          </p:grpSpPr>
          <p:sp>
            <p:nvSpPr>
              <p:cNvPr id="26670" name="Oval 50">
                <a:extLst>
                  <a:ext uri="{FF2B5EF4-FFF2-40B4-BE49-F238E27FC236}">
                    <a16:creationId xmlns:a16="http://schemas.microsoft.com/office/drawing/2014/main" id="{DB83C5E2-30B5-7944-8D1B-7D6B93AE93F6}"/>
                  </a:ext>
                </a:extLst>
              </p:cNvPr>
              <p:cNvSpPr>
                <a:spLocks noChangeAspect="1"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71" name="Text Box 51">
                <a:extLst>
                  <a:ext uri="{FF2B5EF4-FFF2-40B4-BE49-F238E27FC236}">
                    <a16:creationId xmlns:a16="http://schemas.microsoft.com/office/drawing/2014/main" id="{500F168B-9C3B-D745-870C-B2A3A9D06D93}"/>
                  </a:ext>
                </a:extLst>
              </p:cNvPr>
              <p:cNvSpPr txBox="1">
                <a:spLocks noChangeAspect="1" noChangeArrowheads="1"/>
              </p:cNvSpPr>
              <p:nvPr/>
            </p:nvSpPr>
            <p:spPr bwMode="auto">
              <a:xfrm>
                <a:off x="4255" y="1946"/>
                <a:ext cx="3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a:solidFill>
                      <a:srgbClr val="FFFFFF"/>
                    </a:solidFill>
                    <a:latin typeface="Arial" panose="020B0604020202020204" pitchFamily="34" charset="0"/>
                  </a:rPr>
                  <a:t>8</a:t>
                </a:r>
              </a:p>
            </p:txBody>
          </p:sp>
        </p:grpSp>
        <p:sp>
          <p:nvSpPr>
            <p:cNvPr id="26665" name="Text Box 52">
              <a:extLst>
                <a:ext uri="{FF2B5EF4-FFF2-40B4-BE49-F238E27FC236}">
                  <a16:creationId xmlns:a16="http://schemas.microsoft.com/office/drawing/2014/main" id="{95D55A5A-7598-D94E-906C-2F02DF7FB61E}"/>
                </a:ext>
              </a:extLst>
            </p:cNvPr>
            <p:cNvSpPr txBox="1">
              <a:spLocks noChangeAspect="1" noChangeArrowheads="1"/>
            </p:cNvSpPr>
            <p:nvPr/>
          </p:nvSpPr>
          <p:spPr bwMode="auto">
            <a:xfrm>
              <a:off x="3690" y="3565"/>
              <a:ext cx="83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a:solidFill>
                    <a:srgbClr val="000000"/>
                  </a:solidFill>
                </a:rPr>
                <a:t>reporting findings</a:t>
              </a:r>
            </a:p>
          </p:txBody>
        </p:sp>
        <p:sp>
          <p:nvSpPr>
            <p:cNvPr id="26666" name="Line 54">
              <a:extLst>
                <a:ext uri="{FF2B5EF4-FFF2-40B4-BE49-F238E27FC236}">
                  <a16:creationId xmlns:a16="http://schemas.microsoft.com/office/drawing/2014/main" id="{363037FA-FD32-684B-A360-2B2A8D655959}"/>
                </a:ext>
              </a:extLst>
            </p:cNvPr>
            <p:cNvSpPr>
              <a:spLocks noChangeAspect="1" noChangeShapeType="1"/>
            </p:cNvSpPr>
            <p:nvPr/>
          </p:nvSpPr>
          <p:spPr bwMode="auto">
            <a:xfrm flipV="1">
              <a:off x="5096" y="3298"/>
              <a:ext cx="0" cy="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LK"/>
            </a:p>
          </p:txBody>
        </p:sp>
        <p:sp>
          <p:nvSpPr>
            <p:cNvPr id="26667" name="Text Box 55">
              <a:extLst>
                <a:ext uri="{FF2B5EF4-FFF2-40B4-BE49-F238E27FC236}">
                  <a16:creationId xmlns:a16="http://schemas.microsoft.com/office/drawing/2014/main" id="{5A5E7FDF-8B4C-D240-A3D8-87357CC3D659}"/>
                </a:ext>
              </a:extLst>
            </p:cNvPr>
            <p:cNvSpPr txBox="1">
              <a:spLocks noChangeAspect="1" noChangeArrowheads="1"/>
            </p:cNvSpPr>
            <p:nvPr/>
          </p:nvSpPr>
          <p:spPr bwMode="auto">
            <a:xfrm>
              <a:off x="4522" y="3420"/>
              <a:ext cx="97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200" i="0" dirty="0">
                  <a:solidFill>
                    <a:srgbClr val="000000"/>
                  </a:solidFill>
                </a:rPr>
                <a:t>sustaining the </a:t>
              </a:r>
              <a:br>
                <a:rPr lang="en-US" altLang="en-LK" sz="1200" i="0" dirty="0">
                  <a:solidFill>
                    <a:srgbClr val="000000"/>
                  </a:solidFill>
                </a:rPr>
              </a:br>
              <a:r>
                <a:rPr lang="en-US" altLang="en-LK" sz="1200" i="0" dirty="0">
                  <a:solidFill>
                    <a:srgbClr val="000000"/>
                  </a:solidFill>
                </a:rPr>
                <a:t>M&amp;E system </a:t>
              </a:r>
            </a:p>
            <a:p>
              <a:pPr algn="ctr"/>
              <a:r>
                <a:rPr lang="en-US" altLang="en-LK" sz="1200" i="0" dirty="0">
                  <a:solidFill>
                    <a:srgbClr val="000000"/>
                  </a:solidFill>
                </a:rPr>
                <a:t>within the organization</a:t>
              </a:r>
            </a:p>
          </p:txBody>
        </p:sp>
        <p:sp>
          <p:nvSpPr>
            <p:cNvPr id="26668" name="Oval 56">
              <a:extLst>
                <a:ext uri="{FF2B5EF4-FFF2-40B4-BE49-F238E27FC236}">
                  <a16:creationId xmlns:a16="http://schemas.microsoft.com/office/drawing/2014/main" id="{52025173-26CF-0843-BD30-9E2897BB68C4}"/>
                </a:ext>
              </a:extLst>
            </p:cNvPr>
            <p:cNvSpPr>
              <a:spLocks noChangeAspect="1" noChangeArrowheads="1"/>
            </p:cNvSpPr>
            <p:nvPr/>
          </p:nvSpPr>
          <p:spPr bwMode="auto">
            <a:xfrm>
              <a:off x="4981" y="3007"/>
              <a:ext cx="323" cy="31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eaLnBrk="1" hangingPunct="1">
                <a:spcBef>
                  <a:spcPct val="50000"/>
                </a:spcBef>
              </a:pPr>
              <a:endParaRPr lang="en-LK" altLang="en-LK"/>
            </a:p>
          </p:txBody>
        </p:sp>
        <p:sp>
          <p:nvSpPr>
            <p:cNvPr id="26669" name="Text Box 57">
              <a:extLst>
                <a:ext uri="{FF2B5EF4-FFF2-40B4-BE49-F238E27FC236}">
                  <a16:creationId xmlns:a16="http://schemas.microsoft.com/office/drawing/2014/main" id="{26CB8EEE-627C-7943-85EA-A6DBC2D917C9}"/>
                </a:ext>
              </a:extLst>
            </p:cNvPr>
            <p:cNvSpPr txBox="1">
              <a:spLocks noChangeAspect="1" noChangeArrowheads="1"/>
            </p:cNvSpPr>
            <p:nvPr/>
          </p:nvSpPr>
          <p:spPr bwMode="auto">
            <a:xfrm>
              <a:off x="4923" y="3020"/>
              <a:ext cx="4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Microsoft Sans Serif" panose="020B0604020202020204" pitchFamily="34" charset="0"/>
                </a:defRPr>
              </a:lvl1pPr>
              <a:lvl2pPr marL="742950" indent="-285750" eaLnBrk="0" hangingPunct="0">
                <a:defRPr sz="2000" b="1" i="1">
                  <a:solidFill>
                    <a:schemeClr val="tx1"/>
                  </a:solidFill>
                  <a:latin typeface="Microsoft Sans Serif" panose="020B0604020202020204" pitchFamily="34" charset="0"/>
                </a:defRPr>
              </a:lvl2pPr>
              <a:lvl3pPr marL="1143000" indent="-228600" eaLnBrk="0" hangingPunct="0">
                <a:defRPr sz="2000" b="1" i="1">
                  <a:solidFill>
                    <a:schemeClr val="tx1"/>
                  </a:solidFill>
                  <a:latin typeface="Microsoft Sans Serif" panose="020B0604020202020204" pitchFamily="34" charset="0"/>
                </a:defRPr>
              </a:lvl3pPr>
              <a:lvl4pPr marL="1600200" indent="-228600" eaLnBrk="0" hangingPunct="0">
                <a:defRPr sz="2000" b="1" i="1">
                  <a:solidFill>
                    <a:schemeClr val="tx1"/>
                  </a:solidFill>
                  <a:latin typeface="Microsoft Sans Serif" panose="020B0604020202020204" pitchFamily="34" charset="0"/>
                </a:defRPr>
              </a:lvl4pPr>
              <a:lvl5pPr marL="2057400" indent="-228600" eaLnBrk="0" hangingPunct="0">
                <a:defRPr sz="2000" b="1" i="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b="1" i="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b="1" i="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b="1" i="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b="1" i="1">
                  <a:solidFill>
                    <a:schemeClr val="tx1"/>
                  </a:solidFill>
                  <a:latin typeface="Microsoft Sans Serif" panose="020B0604020202020204" pitchFamily="34" charset="0"/>
                </a:defRPr>
              </a:lvl9pPr>
            </a:lstStyle>
            <a:p>
              <a:pPr algn="ctr"/>
              <a:r>
                <a:rPr lang="en-US" altLang="en-LK" sz="1800" i="0" dirty="0">
                  <a:solidFill>
                    <a:srgbClr val="FFFFFF"/>
                  </a:solidFill>
                  <a:latin typeface="Arial" panose="020B0604020202020204" pitchFamily="34"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wVTI">
  <a:themeElements>
    <a:clrScheme name="AnalogousFromRegularSeed_2SEEDS">
      <a:dk1>
        <a:srgbClr val="000000"/>
      </a:dk1>
      <a:lt1>
        <a:srgbClr val="FFFFFF"/>
      </a:lt1>
      <a:dk2>
        <a:srgbClr val="2A2441"/>
      </a:dk2>
      <a:lt2>
        <a:srgbClr val="E2E8E6"/>
      </a:lt2>
      <a:accent1>
        <a:srgbClr val="D21A4B"/>
      </a:accent1>
      <a:accent2>
        <a:srgbClr val="E42CA9"/>
      </a:accent2>
      <a:accent3>
        <a:srgbClr val="E4482C"/>
      </a:accent3>
      <a:accent4>
        <a:srgbClr val="17BA5A"/>
      </a:accent4>
      <a:accent5>
        <a:srgbClr val="23B79E"/>
      </a:accent5>
      <a:accent6>
        <a:srgbClr val="1AA5D2"/>
      </a:accent6>
      <a:hlink>
        <a:srgbClr val="319379"/>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2107</Words>
  <Application>Microsoft Office PowerPoint</Application>
  <PresentationFormat>Widescreen</PresentationFormat>
  <Paragraphs>590</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GlowVTI</vt:lpstr>
      <vt:lpstr>Monitoring &amp; Evaluation</vt:lpstr>
      <vt:lpstr>M&amp;E Defined</vt:lpstr>
      <vt:lpstr>Why do you need   M &amp; E?</vt:lpstr>
      <vt:lpstr>PowerPoint Presentation</vt:lpstr>
      <vt:lpstr>Complementary Roles of Monitoring and Evaluation</vt:lpstr>
      <vt:lpstr>Developing an M &amp; E framework</vt:lpstr>
      <vt:lpstr>Mapping your Project: Illustration</vt:lpstr>
      <vt:lpstr>Ten Steps to Building a Results-Based M&amp;E System</vt:lpstr>
      <vt:lpstr>PowerPoint Presentation</vt:lpstr>
      <vt:lpstr>Step 1: Conducting a Readiness Assessment</vt:lpstr>
      <vt:lpstr>What Is a Readiness Assessment?</vt:lpstr>
      <vt:lpstr>Step 2: Agreeing on Outcomes to Monitor and Evaluate</vt:lpstr>
      <vt:lpstr>Developing Outcomes</vt:lpstr>
      <vt:lpstr>Step 3: Selecting Key Indicators to Monitor Outcomes</vt:lpstr>
      <vt:lpstr>Developing Outcomes</vt:lpstr>
      <vt:lpstr>Indicator Development</vt:lpstr>
      <vt:lpstr>Matrix for Building/Using Indicators</vt:lpstr>
      <vt:lpstr>Developing Indicators</vt:lpstr>
      <vt:lpstr>Step 4: Gathering Baseline Data on Indicators</vt:lpstr>
      <vt:lpstr>Baseline Data and Sources</vt:lpstr>
      <vt:lpstr>PowerPoint Presentation</vt:lpstr>
      <vt:lpstr>Developing Outcomes</vt:lpstr>
      <vt:lpstr>Step 5: Planning for Improvement: Selecting Realistic Targets</vt:lpstr>
      <vt:lpstr>Identifying Expected or Desired Level of Improvement Requires Targets</vt:lpstr>
      <vt:lpstr>Developing Outcomes</vt:lpstr>
      <vt:lpstr>Caution:</vt:lpstr>
      <vt:lpstr>Step 6: Monitoring for Results</vt:lpstr>
      <vt:lpstr>Key Types of Monitoring</vt:lpstr>
      <vt:lpstr>Implementation Monitoring Links to Results Monitoring</vt:lpstr>
      <vt:lpstr>Step 7: Using Evaluation Information</vt:lpstr>
      <vt:lpstr>Evaluation Means Information on:</vt:lpstr>
      <vt:lpstr>Step 8: Reporting Findings</vt:lpstr>
      <vt:lpstr>Reporting Findings</vt:lpstr>
      <vt:lpstr>Step 9: Using Findings</vt:lpstr>
      <vt:lpstr>Strategies for Sharing Information </vt:lpstr>
      <vt:lpstr>Step 10: Sustaining the  M&amp;E System within the Organization</vt:lpstr>
      <vt:lpstr>Critical Components Crucial to Sustaining</vt:lpstr>
      <vt:lpstr>Concluding Comments</vt:lpstr>
      <vt:lpstr>Concluding Comments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&amp; Evaluation</dc:title>
  <dc:creator>Lasantha Wickremesooriya</dc:creator>
  <cp:lastModifiedBy>Lasantha Wickremesooriya</cp:lastModifiedBy>
  <cp:revision>34</cp:revision>
  <dcterms:created xsi:type="dcterms:W3CDTF">2021-10-20T09:56:01Z</dcterms:created>
  <dcterms:modified xsi:type="dcterms:W3CDTF">2022-06-06T10:01:32Z</dcterms:modified>
</cp:coreProperties>
</file>