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/>
    <p:restoredTop sz="94640"/>
  </p:normalViewPr>
  <p:slideViewPr>
    <p:cSldViewPr snapToGrid="0" snapToObjects="1">
      <p:cViewPr varScale="1">
        <p:scale>
          <a:sx n="84" d="100"/>
          <a:sy n="84" d="100"/>
        </p:scale>
        <p:origin x="18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E24454-BDFB-ED42-9826-94FF5A7C32D3}" type="doc">
      <dgm:prSet loTypeId="urn:microsoft.com/office/officeart/2005/8/layout/radial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FF1F864-C459-584E-9E22-963CC562C561}">
      <dgm:prSet phldrT="[Text]"/>
      <dgm:spPr/>
      <dgm:t>
        <a:bodyPr/>
        <a:lstStyle/>
        <a:p>
          <a:r>
            <a:rPr lang="en-GB" dirty="0"/>
            <a:t>For Profit</a:t>
          </a:r>
        </a:p>
      </dgm:t>
    </dgm:pt>
    <dgm:pt modelId="{965E3F39-B20B-9C4E-9650-A27AA27669A3}" type="parTrans" cxnId="{08912983-E200-D849-99F2-18A3E8627DBD}">
      <dgm:prSet/>
      <dgm:spPr/>
      <dgm:t>
        <a:bodyPr/>
        <a:lstStyle/>
        <a:p>
          <a:endParaRPr lang="en-GB"/>
        </a:p>
      </dgm:t>
    </dgm:pt>
    <dgm:pt modelId="{33C41FA5-70EC-2748-BA64-F19D4CB67DAF}" type="sibTrans" cxnId="{08912983-E200-D849-99F2-18A3E8627DBD}">
      <dgm:prSet/>
      <dgm:spPr/>
      <dgm:t>
        <a:bodyPr/>
        <a:lstStyle/>
        <a:p>
          <a:endParaRPr lang="en-GB"/>
        </a:p>
      </dgm:t>
    </dgm:pt>
    <dgm:pt modelId="{46CC48EA-4BCE-354B-9F17-3A11BC208E16}">
      <dgm:prSet phldrT="[Text]"/>
      <dgm:spPr/>
      <dgm:t>
        <a:bodyPr/>
        <a:lstStyle/>
        <a:p>
          <a:r>
            <a:rPr lang="en-GB" dirty="0"/>
            <a:t>Business enterprises</a:t>
          </a:r>
        </a:p>
      </dgm:t>
    </dgm:pt>
    <dgm:pt modelId="{14B36269-7CF2-B543-8ED7-159992494478}" type="parTrans" cxnId="{688AC695-6F56-F145-A7AA-54C3F717834E}">
      <dgm:prSet/>
      <dgm:spPr/>
      <dgm:t>
        <a:bodyPr/>
        <a:lstStyle/>
        <a:p>
          <a:endParaRPr lang="en-GB"/>
        </a:p>
      </dgm:t>
    </dgm:pt>
    <dgm:pt modelId="{15F3F3CF-A947-094A-96F2-57B7B7BAB93A}" type="sibTrans" cxnId="{688AC695-6F56-F145-A7AA-54C3F717834E}">
      <dgm:prSet/>
      <dgm:spPr/>
      <dgm:t>
        <a:bodyPr/>
        <a:lstStyle/>
        <a:p>
          <a:endParaRPr lang="en-GB"/>
        </a:p>
      </dgm:t>
    </dgm:pt>
    <dgm:pt modelId="{0AA470BD-C03D-5C40-85B6-45F6C02783C4}">
      <dgm:prSet phldrT="[Text]"/>
      <dgm:spPr/>
      <dgm:t>
        <a:bodyPr/>
        <a:lstStyle/>
        <a:p>
          <a:r>
            <a:rPr lang="en-GB" dirty="0"/>
            <a:t>Not-for-Profit</a:t>
          </a:r>
        </a:p>
      </dgm:t>
    </dgm:pt>
    <dgm:pt modelId="{F1C0609F-FD68-9348-A5AE-735410FADB88}" type="parTrans" cxnId="{0E43F8D6-FDAB-0A47-B700-A1EEE7EE38AC}">
      <dgm:prSet/>
      <dgm:spPr/>
      <dgm:t>
        <a:bodyPr/>
        <a:lstStyle/>
        <a:p>
          <a:endParaRPr lang="en-GB"/>
        </a:p>
      </dgm:t>
    </dgm:pt>
    <dgm:pt modelId="{5B5971E1-36FC-264B-B637-B3DADFEE4BA7}" type="sibTrans" cxnId="{0E43F8D6-FDAB-0A47-B700-A1EEE7EE38AC}">
      <dgm:prSet/>
      <dgm:spPr/>
      <dgm:t>
        <a:bodyPr/>
        <a:lstStyle/>
        <a:p>
          <a:endParaRPr lang="en-GB"/>
        </a:p>
      </dgm:t>
    </dgm:pt>
    <dgm:pt modelId="{CF9F259F-28AC-934A-AF29-9A885923F992}">
      <dgm:prSet phldrT="[Text]"/>
      <dgm:spPr/>
      <dgm:t>
        <a:bodyPr/>
        <a:lstStyle/>
        <a:p>
          <a:r>
            <a:rPr lang="en-GB" dirty="0"/>
            <a:t>Social enterprises</a:t>
          </a:r>
        </a:p>
      </dgm:t>
    </dgm:pt>
    <dgm:pt modelId="{554CB0D9-7DBF-DF46-86C0-55F1412BE0CC}" type="parTrans" cxnId="{54352F68-7C87-0F4F-B78F-A2A48CFD40B3}">
      <dgm:prSet/>
      <dgm:spPr/>
      <dgm:t>
        <a:bodyPr/>
        <a:lstStyle/>
        <a:p>
          <a:endParaRPr lang="en-GB"/>
        </a:p>
      </dgm:t>
    </dgm:pt>
    <dgm:pt modelId="{426AA716-0D74-364F-8368-B57A8975AA0E}" type="sibTrans" cxnId="{54352F68-7C87-0F4F-B78F-A2A48CFD40B3}">
      <dgm:prSet/>
      <dgm:spPr/>
      <dgm:t>
        <a:bodyPr/>
        <a:lstStyle/>
        <a:p>
          <a:endParaRPr lang="en-GB"/>
        </a:p>
      </dgm:t>
    </dgm:pt>
    <dgm:pt modelId="{AF96E9FC-C8CF-9E4B-8B1B-801F95FACAC2}" type="pres">
      <dgm:prSet presAssocID="{BBE24454-BDFB-ED42-9826-94FF5A7C32D3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BEAF23DE-2A71-EF43-8B85-2CB1154649F9}" type="pres">
      <dgm:prSet presAssocID="{BBE24454-BDFB-ED42-9826-94FF5A7C32D3}" presName="cycle" presStyleCnt="0"/>
      <dgm:spPr/>
    </dgm:pt>
    <dgm:pt modelId="{85486E16-C81C-D046-B56E-E45680B1722D}" type="pres">
      <dgm:prSet presAssocID="{BBE24454-BDFB-ED42-9826-94FF5A7C32D3}" presName="centerShape" presStyleCnt="0"/>
      <dgm:spPr/>
    </dgm:pt>
    <dgm:pt modelId="{32B3BCCB-B5E9-E140-9D68-A902E8AA8175}" type="pres">
      <dgm:prSet presAssocID="{BBE24454-BDFB-ED42-9826-94FF5A7C32D3}" presName="connSite" presStyleLbl="node1" presStyleIdx="0" presStyleCnt="3"/>
      <dgm:spPr/>
    </dgm:pt>
    <dgm:pt modelId="{08792432-7195-FF4B-90EF-3CE4280B25C4}" type="pres">
      <dgm:prSet presAssocID="{BBE24454-BDFB-ED42-9826-94FF5A7C32D3}" presName="visible" presStyleLbl="node1" presStyleIdx="0" presStyleCnt="3"/>
      <dgm:spPr/>
    </dgm:pt>
    <dgm:pt modelId="{DBE61A09-4407-2F47-85A6-1CFFC2079886}" type="pres">
      <dgm:prSet presAssocID="{965E3F39-B20B-9C4E-9650-A27AA27669A3}" presName="Name25" presStyleLbl="parChTrans1D1" presStyleIdx="0" presStyleCnt="2"/>
      <dgm:spPr/>
    </dgm:pt>
    <dgm:pt modelId="{72830A24-F953-FE43-BBFD-7A82A7680986}" type="pres">
      <dgm:prSet presAssocID="{6FF1F864-C459-584E-9E22-963CC562C561}" presName="node" presStyleCnt="0"/>
      <dgm:spPr/>
    </dgm:pt>
    <dgm:pt modelId="{52BE8F7B-3BF0-3444-82BE-9CA689D4DE60}" type="pres">
      <dgm:prSet presAssocID="{6FF1F864-C459-584E-9E22-963CC562C561}" presName="parentNode" presStyleLbl="node1" presStyleIdx="1" presStyleCnt="3">
        <dgm:presLayoutVars>
          <dgm:chMax val="1"/>
          <dgm:bulletEnabled val="1"/>
        </dgm:presLayoutVars>
      </dgm:prSet>
      <dgm:spPr/>
    </dgm:pt>
    <dgm:pt modelId="{73EDA53B-5AD1-CD46-B755-E1B9FA5FE286}" type="pres">
      <dgm:prSet presAssocID="{6FF1F864-C459-584E-9E22-963CC562C561}" presName="childNode" presStyleLbl="revTx" presStyleIdx="0" presStyleCnt="2">
        <dgm:presLayoutVars>
          <dgm:bulletEnabled val="1"/>
        </dgm:presLayoutVars>
      </dgm:prSet>
      <dgm:spPr/>
    </dgm:pt>
    <dgm:pt modelId="{C445A7A9-A429-E94B-B479-E0B2B26BFF4D}" type="pres">
      <dgm:prSet presAssocID="{F1C0609F-FD68-9348-A5AE-735410FADB88}" presName="Name25" presStyleLbl="parChTrans1D1" presStyleIdx="1" presStyleCnt="2"/>
      <dgm:spPr/>
    </dgm:pt>
    <dgm:pt modelId="{3B9DD9C5-D126-FB4C-9924-F1ACDEF35AC7}" type="pres">
      <dgm:prSet presAssocID="{0AA470BD-C03D-5C40-85B6-45F6C02783C4}" presName="node" presStyleCnt="0"/>
      <dgm:spPr/>
    </dgm:pt>
    <dgm:pt modelId="{0CD8C402-0210-8543-8202-9C8BE61704DB}" type="pres">
      <dgm:prSet presAssocID="{0AA470BD-C03D-5C40-85B6-45F6C02783C4}" presName="parentNode" presStyleLbl="node1" presStyleIdx="2" presStyleCnt="3">
        <dgm:presLayoutVars>
          <dgm:chMax val="1"/>
          <dgm:bulletEnabled val="1"/>
        </dgm:presLayoutVars>
      </dgm:prSet>
      <dgm:spPr/>
    </dgm:pt>
    <dgm:pt modelId="{833E3230-5C4D-5E43-B961-8643299AC4AD}" type="pres">
      <dgm:prSet presAssocID="{0AA470BD-C03D-5C40-85B6-45F6C02783C4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B9638166-CA63-174A-B1DC-FA17830144CC}" type="presOf" srcId="{CF9F259F-28AC-934A-AF29-9A885923F992}" destId="{833E3230-5C4D-5E43-B961-8643299AC4AD}" srcOrd="0" destOrd="0" presId="urn:microsoft.com/office/officeart/2005/8/layout/radial2"/>
    <dgm:cxn modelId="{54352F68-7C87-0F4F-B78F-A2A48CFD40B3}" srcId="{0AA470BD-C03D-5C40-85B6-45F6C02783C4}" destId="{CF9F259F-28AC-934A-AF29-9A885923F992}" srcOrd="0" destOrd="0" parTransId="{554CB0D9-7DBF-DF46-86C0-55F1412BE0CC}" sibTransId="{426AA716-0D74-364F-8368-B57A8975AA0E}"/>
    <dgm:cxn modelId="{C7D64A71-2F20-B048-8A5D-85BE74A9B6A0}" type="presOf" srcId="{BBE24454-BDFB-ED42-9826-94FF5A7C32D3}" destId="{AF96E9FC-C8CF-9E4B-8B1B-801F95FACAC2}" srcOrd="0" destOrd="0" presId="urn:microsoft.com/office/officeart/2005/8/layout/radial2"/>
    <dgm:cxn modelId="{08912983-E200-D849-99F2-18A3E8627DBD}" srcId="{BBE24454-BDFB-ED42-9826-94FF5A7C32D3}" destId="{6FF1F864-C459-584E-9E22-963CC562C561}" srcOrd="0" destOrd="0" parTransId="{965E3F39-B20B-9C4E-9650-A27AA27669A3}" sibTransId="{33C41FA5-70EC-2748-BA64-F19D4CB67DAF}"/>
    <dgm:cxn modelId="{688AC695-6F56-F145-A7AA-54C3F717834E}" srcId="{6FF1F864-C459-584E-9E22-963CC562C561}" destId="{46CC48EA-4BCE-354B-9F17-3A11BC208E16}" srcOrd="0" destOrd="0" parTransId="{14B36269-7CF2-B543-8ED7-159992494478}" sibTransId="{15F3F3CF-A947-094A-96F2-57B7B7BAB93A}"/>
    <dgm:cxn modelId="{7A9D2BB0-DBAE-0548-9E71-DDDE5E28BDA5}" type="presOf" srcId="{965E3F39-B20B-9C4E-9650-A27AA27669A3}" destId="{DBE61A09-4407-2F47-85A6-1CFFC2079886}" srcOrd="0" destOrd="0" presId="urn:microsoft.com/office/officeart/2005/8/layout/radial2"/>
    <dgm:cxn modelId="{D5EA3ABB-6D4F-5742-ACA9-C3C31D98DFC6}" type="presOf" srcId="{F1C0609F-FD68-9348-A5AE-735410FADB88}" destId="{C445A7A9-A429-E94B-B479-E0B2B26BFF4D}" srcOrd="0" destOrd="0" presId="urn:microsoft.com/office/officeart/2005/8/layout/radial2"/>
    <dgm:cxn modelId="{68C033CE-8D4F-664B-B197-7D5486B638C7}" type="presOf" srcId="{6FF1F864-C459-584E-9E22-963CC562C561}" destId="{52BE8F7B-3BF0-3444-82BE-9CA689D4DE60}" srcOrd="0" destOrd="0" presId="urn:microsoft.com/office/officeart/2005/8/layout/radial2"/>
    <dgm:cxn modelId="{A1DEFED0-D894-504C-A7ED-E9F58271A066}" type="presOf" srcId="{46CC48EA-4BCE-354B-9F17-3A11BC208E16}" destId="{73EDA53B-5AD1-CD46-B755-E1B9FA5FE286}" srcOrd="0" destOrd="0" presId="urn:microsoft.com/office/officeart/2005/8/layout/radial2"/>
    <dgm:cxn modelId="{370420D5-8E6C-A743-B0AB-DFCDEF4857FE}" type="presOf" srcId="{0AA470BD-C03D-5C40-85B6-45F6C02783C4}" destId="{0CD8C402-0210-8543-8202-9C8BE61704DB}" srcOrd="0" destOrd="0" presId="urn:microsoft.com/office/officeart/2005/8/layout/radial2"/>
    <dgm:cxn modelId="{0E43F8D6-FDAB-0A47-B700-A1EEE7EE38AC}" srcId="{BBE24454-BDFB-ED42-9826-94FF5A7C32D3}" destId="{0AA470BD-C03D-5C40-85B6-45F6C02783C4}" srcOrd="1" destOrd="0" parTransId="{F1C0609F-FD68-9348-A5AE-735410FADB88}" sibTransId="{5B5971E1-36FC-264B-B637-B3DADFEE4BA7}"/>
    <dgm:cxn modelId="{681CF4D2-24E6-4C41-859D-BF3545BCBB26}" type="presParOf" srcId="{AF96E9FC-C8CF-9E4B-8B1B-801F95FACAC2}" destId="{BEAF23DE-2A71-EF43-8B85-2CB1154649F9}" srcOrd="0" destOrd="0" presId="urn:microsoft.com/office/officeart/2005/8/layout/radial2"/>
    <dgm:cxn modelId="{DFEB5A6A-63F2-8046-89AC-F4F8CFD66F9D}" type="presParOf" srcId="{BEAF23DE-2A71-EF43-8B85-2CB1154649F9}" destId="{85486E16-C81C-D046-B56E-E45680B1722D}" srcOrd="0" destOrd="0" presId="urn:microsoft.com/office/officeart/2005/8/layout/radial2"/>
    <dgm:cxn modelId="{F5439527-212D-134E-9788-A81832F7C076}" type="presParOf" srcId="{85486E16-C81C-D046-B56E-E45680B1722D}" destId="{32B3BCCB-B5E9-E140-9D68-A902E8AA8175}" srcOrd="0" destOrd="0" presId="urn:microsoft.com/office/officeart/2005/8/layout/radial2"/>
    <dgm:cxn modelId="{1166D2A0-F4BD-BF46-9110-3CF736374AA9}" type="presParOf" srcId="{85486E16-C81C-D046-B56E-E45680B1722D}" destId="{08792432-7195-FF4B-90EF-3CE4280B25C4}" srcOrd="1" destOrd="0" presId="urn:microsoft.com/office/officeart/2005/8/layout/radial2"/>
    <dgm:cxn modelId="{F9CAC2C6-91CC-144D-92CB-280B9220BC48}" type="presParOf" srcId="{BEAF23DE-2A71-EF43-8B85-2CB1154649F9}" destId="{DBE61A09-4407-2F47-85A6-1CFFC2079886}" srcOrd="1" destOrd="0" presId="urn:microsoft.com/office/officeart/2005/8/layout/radial2"/>
    <dgm:cxn modelId="{4AED8813-3DC1-3D4D-9C84-A4C226B3AA3B}" type="presParOf" srcId="{BEAF23DE-2A71-EF43-8B85-2CB1154649F9}" destId="{72830A24-F953-FE43-BBFD-7A82A7680986}" srcOrd="2" destOrd="0" presId="urn:microsoft.com/office/officeart/2005/8/layout/radial2"/>
    <dgm:cxn modelId="{5F91CD9A-8C0C-414D-8ACF-096671A33492}" type="presParOf" srcId="{72830A24-F953-FE43-BBFD-7A82A7680986}" destId="{52BE8F7B-3BF0-3444-82BE-9CA689D4DE60}" srcOrd="0" destOrd="0" presId="urn:microsoft.com/office/officeart/2005/8/layout/radial2"/>
    <dgm:cxn modelId="{452F5171-91E5-F748-BCAA-4A99E37D8F32}" type="presParOf" srcId="{72830A24-F953-FE43-BBFD-7A82A7680986}" destId="{73EDA53B-5AD1-CD46-B755-E1B9FA5FE286}" srcOrd="1" destOrd="0" presId="urn:microsoft.com/office/officeart/2005/8/layout/radial2"/>
    <dgm:cxn modelId="{F04D70D8-5998-964D-B9F1-1108DC274C01}" type="presParOf" srcId="{BEAF23DE-2A71-EF43-8B85-2CB1154649F9}" destId="{C445A7A9-A429-E94B-B479-E0B2B26BFF4D}" srcOrd="3" destOrd="0" presId="urn:microsoft.com/office/officeart/2005/8/layout/radial2"/>
    <dgm:cxn modelId="{1B505360-E899-854A-B5DD-A717B0CFFFD7}" type="presParOf" srcId="{BEAF23DE-2A71-EF43-8B85-2CB1154649F9}" destId="{3B9DD9C5-D126-FB4C-9924-F1ACDEF35AC7}" srcOrd="4" destOrd="0" presId="urn:microsoft.com/office/officeart/2005/8/layout/radial2"/>
    <dgm:cxn modelId="{1B68A23E-469A-2E4C-B7C9-C4361F1D9712}" type="presParOf" srcId="{3B9DD9C5-D126-FB4C-9924-F1ACDEF35AC7}" destId="{0CD8C402-0210-8543-8202-9C8BE61704DB}" srcOrd="0" destOrd="0" presId="urn:microsoft.com/office/officeart/2005/8/layout/radial2"/>
    <dgm:cxn modelId="{1C40D6F0-F2A8-C64A-8C6C-8A6096FE3C91}" type="presParOf" srcId="{3B9DD9C5-D126-FB4C-9924-F1ACDEF35AC7}" destId="{833E3230-5C4D-5E43-B961-8643299AC4A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C512AA-60C6-9B4A-BF26-1BEC031E9D64}" type="doc">
      <dgm:prSet loTypeId="urn:microsoft.com/office/officeart/2005/8/layout/radial6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4BFCB8D-E4AC-784B-95DA-1EE7F08D8C48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Governance Principles</a:t>
          </a:r>
        </a:p>
      </dgm:t>
    </dgm:pt>
    <dgm:pt modelId="{DC89E351-8924-2E4A-80A7-08793B09DB47}" type="parTrans" cxnId="{B3F06CDB-2946-8E45-86D6-AA34BF62744F}">
      <dgm:prSet/>
      <dgm:spPr/>
      <dgm:t>
        <a:bodyPr/>
        <a:lstStyle/>
        <a:p>
          <a:endParaRPr lang="en-GB"/>
        </a:p>
      </dgm:t>
    </dgm:pt>
    <dgm:pt modelId="{12405E20-425D-8D4C-B4CD-F737C9CEBCE4}" type="sibTrans" cxnId="{B3F06CDB-2946-8E45-86D6-AA34BF62744F}">
      <dgm:prSet/>
      <dgm:spPr/>
      <dgm:t>
        <a:bodyPr/>
        <a:lstStyle/>
        <a:p>
          <a:endParaRPr lang="en-GB"/>
        </a:p>
      </dgm:t>
    </dgm:pt>
    <dgm:pt modelId="{2A569CD5-BF45-E047-B3C7-4837C231A006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Purpose &amp; Strategy</a:t>
          </a:r>
        </a:p>
      </dgm:t>
    </dgm:pt>
    <dgm:pt modelId="{A9EF831A-BCFC-F844-84E3-DC646E4447BF}" type="parTrans" cxnId="{5116CA06-AE1C-3948-AC57-67CF53AA5678}">
      <dgm:prSet/>
      <dgm:spPr/>
      <dgm:t>
        <a:bodyPr/>
        <a:lstStyle/>
        <a:p>
          <a:endParaRPr lang="en-GB"/>
        </a:p>
      </dgm:t>
    </dgm:pt>
    <dgm:pt modelId="{30C52623-664B-904C-8C5D-6F6817F9A425}" type="sibTrans" cxnId="{5116CA06-AE1C-3948-AC57-67CF53AA5678}">
      <dgm:prSet/>
      <dgm:spPr/>
      <dgm:t>
        <a:bodyPr/>
        <a:lstStyle/>
        <a:p>
          <a:endParaRPr lang="en-GB"/>
        </a:p>
      </dgm:t>
    </dgm:pt>
    <dgm:pt modelId="{3C0B1123-06A9-CF4C-865D-AC30A0B462BF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Roles &amp; Responsibility</a:t>
          </a:r>
        </a:p>
      </dgm:t>
    </dgm:pt>
    <dgm:pt modelId="{5BA3B68C-AE68-BD4C-9480-7A6E7A898307}" type="parTrans" cxnId="{3B459ADE-4F8A-0A47-8E19-91AE4067E546}">
      <dgm:prSet/>
      <dgm:spPr/>
      <dgm:t>
        <a:bodyPr/>
        <a:lstStyle/>
        <a:p>
          <a:endParaRPr lang="en-GB"/>
        </a:p>
      </dgm:t>
    </dgm:pt>
    <dgm:pt modelId="{0498D474-EF2C-8D48-836A-701822EEBE4A}" type="sibTrans" cxnId="{3B459ADE-4F8A-0A47-8E19-91AE4067E546}">
      <dgm:prSet/>
      <dgm:spPr/>
      <dgm:t>
        <a:bodyPr/>
        <a:lstStyle/>
        <a:p>
          <a:endParaRPr lang="en-GB"/>
        </a:p>
      </dgm:t>
    </dgm:pt>
    <dgm:pt modelId="{8BD2FA4F-8CF2-B54B-8FAA-9E1AE6D38082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Accountability &amp; Transparency</a:t>
          </a:r>
        </a:p>
      </dgm:t>
    </dgm:pt>
    <dgm:pt modelId="{EC6B3E61-721A-DF4B-B793-9323515F0A34}" type="parTrans" cxnId="{9E9924B3-0B90-C64A-8DCB-3EF45A448739}">
      <dgm:prSet/>
      <dgm:spPr/>
      <dgm:t>
        <a:bodyPr/>
        <a:lstStyle/>
        <a:p>
          <a:endParaRPr lang="en-GB"/>
        </a:p>
      </dgm:t>
    </dgm:pt>
    <dgm:pt modelId="{115D2BA3-107E-7F41-946E-0D14E6C19514}" type="sibTrans" cxnId="{9E9924B3-0B90-C64A-8DCB-3EF45A448739}">
      <dgm:prSet/>
      <dgm:spPr/>
      <dgm:t>
        <a:bodyPr/>
        <a:lstStyle/>
        <a:p>
          <a:endParaRPr lang="en-GB"/>
        </a:p>
      </dgm:t>
    </dgm:pt>
    <dgm:pt modelId="{D8F689E4-D48B-0A40-9692-4879B65C85CF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Stakeholder engagement</a:t>
          </a:r>
        </a:p>
      </dgm:t>
    </dgm:pt>
    <dgm:pt modelId="{706AE184-E7C7-844E-9537-2D87BFD42955}" type="parTrans" cxnId="{20DFF99B-7EEE-7942-9C39-0E1C26BFC3DD}">
      <dgm:prSet/>
      <dgm:spPr/>
      <dgm:t>
        <a:bodyPr/>
        <a:lstStyle/>
        <a:p>
          <a:endParaRPr lang="en-GB"/>
        </a:p>
      </dgm:t>
    </dgm:pt>
    <dgm:pt modelId="{EA706173-1C45-FC4D-98B7-38A3010A23BC}" type="sibTrans" cxnId="{20DFF99B-7EEE-7942-9C39-0E1C26BFC3DD}">
      <dgm:prSet/>
      <dgm:spPr/>
      <dgm:t>
        <a:bodyPr/>
        <a:lstStyle/>
        <a:p>
          <a:endParaRPr lang="en-GB"/>
        </a:p>
      </dgm:t>
    </dgm:pt>
    <dgm:pt modelId="{3C285DC9-E4A0-554B-89C4-373B2B380B22}">
      <dgm:prSet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Board composition</a:t>
          </a:r>
        </a:p>
      </dgm:t>
    </dgm:pt>
    <dgm:pt modelId="{247504B0-E32B-4F42-8537-9D433845D3D5}" type="parTrans" cxnId="{35B7E142-951B-1C4C-8BE8-CD16682A3F12}">
      <dgm:prSet/>
      <dgm:spPr/>
      <dgm:t>
        <a:bodyPr/>
        <a:lstStyle/>
        <a:p>
          <a:endParaRPr lang="en-GB"/>
        </a:p>
      </dgm:t>
    </dgm:pt>
    <dgm:pt modelId="{15C49958-B6E3-A64F-99FE-CF241005D381}" type="sibTrans" cxnId="{35B7E142-951B-1C4C-8BE8-CD16682A3F12}">
      <dgm:prSet/>
      <dgm:spPr/>
      <dgm:t>
        <a:bodyPr/>
        <a:lstStyle/>
        <a:p>
          <a:endParaRPr lang="en-GB"/>
        </a:p>
      </dgm:t>
    </dgm:pt>
    <dgm:pt modelId="{3E6F6BAB-19ED-4A4A-866D-0F59F1AB374B}">
      <dgm:prSet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Board effectiveness</a:t>
          </a:r>
        </a:p>
      </dgm:t>
    </dgm:pt>
    <dgm:pt modelId="{8D531A79-9CE0-6F41-81DD-EEA2F41F730E}" type="parTrans" cxnId="{8CC567F6-34C9-3C4C-85DA-6868D844C314}">
      <dgm:prSet/>
      <dgm:spPr/>
      <dgm:t>
        <a:bodyPr/>
        <a:lstStyle/>
        <a:p>
          <a:endParaRPr lang="en-GB"/>
        </a:p>
      </dgm:t>
    </dgm:pt>
    <dgm:pt modelId="{3D9043CD-16EE-8841-A734-AB3BBB83749D}" type="sibTrans" cxnId="{8CC567F6-34C9-3C4C-85DA-6868D844C314}">
      <dgm:prSet/>
      <dgm:spPr/>
      <dgm:t>
        <a:bodyPr/>
        <a:lstStyle/>
        <a:p>
          <a:endParaRPr lang="en-GB"/>
        </a:p>
      </dgm:t>
    </dgm:pt>
    <dgm:pt modelId="{47EF65D8-04BC-EB42-A866-E69E1D404FC2}">
      <dgm:prSet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Risk management</a:t>
          </a:r>
        </a:p>
      </dgm:t>
    </dgm:pt>
    <dgm:pt modelId="{18932C33-1AE2-1F4E-9E1D-28B9A799E240}" type="parTrans" cxnId="{FC07226F-40E9-F24C-9E80-A2FAC125C1A8}">
      <dgm:prSet/>
      <dgm:spPr/>
      <dgm:t>
        <a:bodyPr/>
        <a:lstStyle/>
        <a:p>
          <a:endParaRPr lang="en-GB"/>
        </a:p>
      </dgm:t>
    </dgm:pt>
    <dgm:pt modelId="{F1B826D5-2762-0D4E-8C87-930359E40E8D}" type="sibTrans" cxnId="{FC07226F-40E9-F24C-9E80-A2FAC125C1A8}">
      <dgm:prSet/>
      <dgm:spPr/>
      <dgm:t>
        <a:bodyPr/>
        <a:lstStyle/>
        <a:p>
          <a:endParaRPr lang="en-GB"/>
        </a:p>
      </dgm:t>
    </dgm:pt>
    <dgm:pt modelId="{22BFC7E8-529F-BD46-8DFA-33054DAADBFB}">
      <dgm:prSet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Performance</a:t>
          </a:r>
        </a:p>
      </dgm:t>
    </dgm:pt>
    <dgm:pt modelId="{1298B0B4-2A66-D144-8EAA-B24A4E5A153D}" type="parTrans" cxnId="{4E6BF001-1518-394B-86B1-52E241CB1E3F}">
      <dgm:prSet/>
      <dgm:spPr/>
      <dgm:t>
        <a:bodyPr/>
        <a:lstStyle/>
        <a:p>
          <a:endParaRPr lang="en-GB"/>
        </a:p>
      </dgm:t>
    </dgm:pt>
    <dgm:pt modelId="{7203D741-4A2F-A644-8E78-3B586DDE6577}" type="sibTrans" cxnId="{4E6BF001-1518-394B-86B1-52E241CB1E3F}">
      <dgm:prSet/>
      <dgm:spPr/>
      <dgm:t>
        <a:bodyPr/>
        <a:lstStyle/>
        <a:p>
          <a:endParaRPr lang="en-GB"/>
        </a:p>
      </dgm:t>
    </dgm:pt>
    <dgm:pt modelId="{5346FCAB-7FF9-0F4A-9F45-559BBE86AFB5}" type="pres">
      <dgm:prSet presAssocID="{6DC512AA-60C6-9B4A-BF26-1BEC031E9D6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D3A07B8-F12C-F84D-B444-41DAC29639FF}" type="pres">
      <dgm:prSet presAssocID="{64BFCB8D-E4AC-784B-95DA-1EE7F08D8C48}" presName="centerShape" presStyleLbl="node0" presStyleIdx="0" presStyleCnt="1" custScaleX="109805" custScaleY="105031"/>
      <dgm:spPr/>
    </dgm:pt>
    <dgm:pt modelId="{72BE14B4-7D05-1A4D-89F0-00C19FBFF267}" type="pres">
      <dgm:prSet presAssocID="{2A569CD5-BF45-E047-B3C7-4837C231A006}" presName="node" presStyleLbl="node1" presStyleIdx="0" presStyleCnt="8" custScaleX="156865" custScaleY="150044">
        <dgm:presLayoutVars>
          <dgm:bulletEnabled val="1"/>
        </dgm:presLayoutVars>
      </dgm:prSet>
      <dgm:spPr/>
    </dgm:pt>
    <dgm:pt modelId="{DCEBB83B-E193-1640-8D1C-CACC26617CA1}" type="pres">
      <dgm:prSet presAssocID="{2A569CD5-BF45-E047-B3C7-4837C231A006}" presName="dummy" presStyleCnt="0"/>
      <dgm:spPr/>
    </dgm:pt>
    <dgm:pt modelId="{6FA2EFE9-F629-5744-AC43-FA85C50E8166}" type="pres">
      <dgm:prSet presAssocID="{30C52623-664B-904C-8C5D-6F6817F9A425}" presName="sibTrans" presStyleLbl="sibTrans2D1" presStyleIdx="0" presStyleCnt="8" custScaleX="37338" custScaleY="35715"/>
      <dgm:spPr/>
    </dgm:pt>
    <dgm:pt modelId="{53E6F418-0C40-9841-A54D-560F1FBCE03A}" type="pres">
      <dgm:prSet presAssocID="{3C0B1123-06A9-CF4C-865D-AC30A0B462BF}" presName="node" presStyleLbl="node1" presStyleIdx="1" presStyleCnt="8" custScaleX="156865" custScaleY="150044">
        <dgm:presLayoutVars>
          <dgm:bulletEnabled val="1"/>
        </dgm:presLayoutVars>
      </dgm:prSet>
      <dgm:spPr/>
    </dgm:pt>
    <dgm:pt modelId="{1A63E6C3-DE89-FD40-974E-32C48DC41B7D}" type="pres">
      <dgm:prSet presAssocID="{3C0B1123-06A9-CF4C-865D-AC30A0B462BF}" presName="dummy" presStyleCnt="0"/>
      <dgm:spPr/>
    </dgm:pt>
    <dgm:pt modelId="{2D2B88C4-3459-F747-A1D7-99BCD44687A9}" type="pres">
      <dgm:prSet presAssocID="{0498D474-EF2C-8D48-836A-701822EEBE4A}" presName="sibTrans" presStyleLbl="sibTrans2D1" presStyleIdx="1" presStyleCnt="8" custScaleX="37338" custScaleY="35715"/>
      <dgm:spPr/>
    </dgm:pt>
    <dgm:pt modelId="{29B1F418-7CCE-A042-B803-8119B24D0BD2}" type="pres">
      <dgm:prSet presAssocID="{3C285DC9-E4A0-554B-89C4-373B2B380B22}" presName="node" presStyleLbl="node1" presStyleIdx="2" presStyleCnt="8" custScaleX="156865" custScaleY="150044">
        <dgm:presLayoutVars>
          <dgm:bulletEnabled val="1"/>
        </dgm:presLayoutVars>
      </dgm:prSet>
      <dgm:spPr/>
    </dgm:pt>
    <dgm:pt modelId="{DA414F3A-073D-6D44-A3B7-0A453FE21EEF}" type="pres">
      <dgm:prSet presAssocID="{3C285DC9-E4A0-554B-89C4-373B2B380B22}" presName="dummy" presStyleCnt="0"/>
      <dgm:spPr/>
    </dgm:pt>
    <dgm:pt modelId="{AF43F9A2-EE2F-6B4A-8705-CC863CC45D63}" type="pres">
      <dgm:prSet presAssocID="{15C49958-B6E3-A64F-99FE-CF241005D381}" presName="sibTrans" presStyleLbl="sibTrans2D1" presStyleIdx="2" presStyleCnt="8" custScaleX="37338" custScaleY="35715"/>
      <dgm:spPr/>
    </dgm:pt>
    <dgm:pt modelId="{A43304DE-B96A-5C42-9C58-A67573D57F48}" type="pres">
      <dgm:prSet presAssocID="{3E6F6BAB-19ED-4A4A-866D-0F59F1AB374B}" presName="node" presStyleLbl="node1" presStyleIdx="3" presStyleCnt="8" custScaleX="156865" custScaleY="150044">
        <dgm:presLayoutVars>
          <dgm:bulletEnabled val="1"/>
        </dgm:presLayoutVars>
      </dgm:prSet>
      <dgm:spPr/>
    </dgm:pt>
    <dgm:pt modelId="{A36AC5A2-267D-9D4A-BA38-78A6967B6F35}" type="pres">
      <dgm:prSet presAssocID="{3E6F6BAB-19ED-4A4A-866D-0F59F1AB374B}" presName="dummy" presStyleCnt="0"/>
      <dgm:spPr/>
    </dgm:pt>
    <dgm:pt modelId="{8629DCAC-B172-714E-979E-737A3C0A4E93}" type="pres">
      <dgm:prSet presAssocID="{3D9043CD-16EE-8841-A734-AB3BBB83749D}" presName="sibTrans" presStyleLbl="sibTrans2D1" presStyleIdx="3" presStyleCnt="8" custScaleX="37338" custScaleY="35715"/>
      <dgm:spPr/>
    </dgm:pt>
    <dgm:pt modelId="{3529669E-2AB1-6149-B889-02BF69621500}" type="pres">
      <dgm:prSet presAssocID="{47EF65D8-04BC-EB42-A866-E69E1D404FC2}" presName="node" presStyleLbl="node1" presStyleIdx="4" presStyleCnt="8" custScaleX="156865" custScaleY="150044">
        <dgm:presLayoutVars>
          <dgm:bulletEnabled val="1"/>
        </dgm:presLayoutVars>
      </dgm:prSet>
      <dgm:spPr/>
    </dgm:pt>
    <dgm:pt modelId="{3A9A9D52-8A63-7142-B209-674219A8A23B}" type="pres">
      <dgm:prSet presAssocID="{47EF65D8-04BC-EB42-A866-E69E1D404FC2}" presName="dummy" presStyleCnt="0"/>
      <dgm:spPr/>
    </dgm:pt>
    <dgm:pt modelId="{5B5693C7-6375-4744-A1B8-683DBEA4CEA2}" type="pres">
      <dgm:prSet presAssocID="{F1B826D5-2762-0D4E-8C87-930359E40E8D}" presName="sibTrans" presStyleLbl="sibTrans2D1" presStyleIdx="4" presStyleCnt="8" custScaleX="37338" custScaleY="35715"/>
      <dgm:spPr/>
    </dgm:pt>
    <dgm:pt modelId="{E856F5B0-364C-334E-8A07-F493A5E34B7D}" type="pres">
      <dgm:prSet presAssocID="{22BFC7E8-529F-BD46-8DFA-33054DAADBFB}" presName="node" presStyleLbl="node1" presStyleIdx="5" presStyleCnt="8" custScaleX="156865" custScaleY="150044">
        <dgm:presLayoutVars>
          <dgm:bulletEnabled val="1"/>
        </dgm:presLayoutVars>
      </dgm:prSet>
      <dgm:spPr/>
    </dgm:pt>
    <dgm:pt modelId="{9C8DE7C1-2ACC-3941-BC36-C37F7917D3FF}" type="pres">
      <dgm:prSet presAssocID="{22BFC7E8-529F-BD46-8DFA-33054DAADBFB}" presName="dummy" presStyleCnt="0"/>
      <dgm:spPr/>
    </dgm:pt>
    <dgm:pt modelId="{B6A82A36-4CF5-104C-A2AD-F3136454F038}" type="pres">
      <dgm:prSet presAssocID="{7203D741-4A2F-A644-8E78-3B586DDE6577}" presName="sibTrans" presStyleLbl="sibTrans2D1" presStyleIdx="5" presStyleCnt="8" custScaleX="37338" custScaleY="35715"/>
      <dgm:spPr/>
    </dgm:pt>
    <dgm:pt modelId="{41E5B5FC-45C6-A64E-8C1D-D3A1326C5A43}" type="pres">
      <dgm:prSet presAssocID="{8BD2FA4F-8CF2-B54B-8FAA-9E1AE6D38082}" presName="node" presStyleLbl="node1" presStyleIdx="6" presStyleCnt="8" custScaleX="156865" custScaleY="150044">
        <dgm:presLayoutVars>
          <dgm:bulletEnabled val="1"/>
        </dgm:presLayoutVars>
      </dgm:prSet>
      <dgm:spPr/>
    </dgm:pt>
    <dgm:pt modelId="{1FBAEAB2-4852-4241-BF13-26229288CFD3}" type="pres">
      <dgm:prSet presAssocID="{8BD2FA4F-8CF2-B54B-8FAA-9E1AE6D38082}" presName="dummy" presStyleCnt="0"/>
      <dgm:spPr/>
    </dgm:pt>
    <dgm:pt modelId="{019B48A2-1124-F34D-9FEA-CCA8083DEC81}" type="pres">
      <dgm:prSet presAssocID="{115D2BA3-107E-7F41-946E-0D14E6C19514}" presName="sibTrans" presStyleLbl="sibTrans2D1" presStyleIdx="6" presStyleCnt="8" custScaleX="37338" custScaleY="35715"/>
      <dgm:spPr/>
    </dgm:pt>
    <dgm:pt modelId="{A705F1D5-B401-9842-B0A2-32D0A68FC407}" type="pres">
      <dgm:prSet presAssocID="{D8F689E4-D48B-0A40-9692-4879B65C85CF}" presName="node" presStyleLbl="node1" presStyleIdx="7" presStyleCnt="8" custScaleX="156865" custScaleY="150044">
        <dgm:presLayoutVars>
          <dgm:bulletEnabled val="1"/>
        </dgm:presLayoutVars>
      </dgm:prSet>
      <dgm:spPr/>
    </dgm:pt>
    <dgm:pt modelId="{3EF0DF61-4024-1B4D-98E4-2D6E65D8EAFD}" type="pres">
      <dgm:prSet presAssocID="{D8F689E4-D48B-0A40-9692-4879B65C85CF}" presName="dummy" presStyleCnt="0"/>
      <dgm:spPr/>
    </dgm:pt>
    <dgm:pt modelId="{1884CD51-3078-C748-A1CD-8C86ED9AD9C9}" type="pres">
      <dgm:prSet presAssocID="{EA706173-1C45-FC4D-98B7-38A3010A23BC}" presName="sibTrans" presStyleLbl="sibTrans2D1" presStyleIdx="7" presStyleCnt="8" custScaleX="37338" custScaleY="35715"/>
      <dgm:spPr/>
    </dgm:pt>
  </dgm:ptLst>
  <dgm:cxnLst>
    <dgm:cxn modelId="{4E6BF001-1518-394B-86B1-52E241CB1E3F}" srcId="{64BFCB8D-E4AC-784B-95DA-1EE7F08D8C48}" destId="{22BFC7E8-529F-BD46-8DFA-33054DAADBFB}" srcOrd="5" destOrd="0" parTransId="{1298B0B4-2A66-D144-8EAA-B24A4E5A153D}" sibTransId="{7203D741-4A2F-A644-8E78-3B586DDE6577}"/>
    <dgm:cxn modelId="{5116CA06-AE1C-3948-AC57-67CF53AA5678}" srcId="{64BFCB8D-E4AC-784B-95DA-1EE7F08D8C48}" destId="{2A569CD5-BF45-E047-B3C7-4837C231A006}" srcOrd="0" destOrd="0" parTransId="{A9EF831A-BCFC-F844-84E3-DC646E4447BF}" sibTransId="{30C52623-664B-904C-8C5D-6F6817F9A425}"/>
    <dgm:cxn modelId="{1F9E6F1A-569C-8441-AF72-D40CA2675579}" type="presOf" srcId="{15C49958-B6E3-A64F-99FE-CF241005D381}" destId="{AF43F9A2-EE2F-6B4A-8705-CC863CC45D63}" srcOrd="0" destOrd="0" presId="urn:microsoft.com/office/officeart/2005/8/layout/radial6"/>
    <dgm:cxn modelId="{27EAA322-8BDC-984B-A5B7-05E78164DFED}" type="presOf" srcId="{3E6F6BAB-19ED-4A4A-866D-0F59F1AB374B}" destId="{A43304DE-B96A-5C42-9C58-A67573D57F48}" srcOrd="0" destOrd="0" presId="urn:microsoft.com/office/officeart/2005/8/layout/radial6"/>
    <dgm:cxn modelId="{5FA57126-9615-A141-AF07-00E59CD0D2B2}" type="presOf" srcId="{F1B826D5-2762-0D4E-8C87-930359E40E8D}" destId="{5B5693C7-6375-4744-A1B8-683DBEA4CEA2}" srcOrd="0" destOrd="0" presId="urn:microsoft.com/office/officeart/2005/8/layout/radial6"/>
    <dgm:cxn modelId="{732BCA36-E74A-9649-ABE6-C437C2E59AFD}" type="presOf" srcId="{D8F689E4-D48B-0A40-9692-4879B65C85CF}" destId="{A705F1D5-B401-9842-B0A2-32D0A68FC407}" srcOrd="0" destOrd="0" presId="urn:microsoft.com/office/officeart/2005/8/layout/radial6"/>
    <dgm:cxn modelId="{4FADF637-34EB-5D48-BA56-BC09CCEF3DEC}" type="presOf" srcId="{47EF65D8-04BC-EB42-A866-E69E1D404FC2}" destId="{3529669E-2AB1-6149-B889-02BF69621500}" srcOrd="0" destOrd="0" presId="urn:microsoft.com/office/officeart/2005/8/layout/radial6"/>
    <dgm:cxn modelId="{3D3CFC37-C571-184F-A278-541894C2D00D}" type="presOf" srcId="{6DC512AA-60C6-9B4A-BF26-1BEC031E9D64}" destId="{5346FCAB-7FF9-0F4A-9F45-559BBE86AFB5}" srcOrd="0" destOrd="0" presId="urn:microsoft.com/office/officeart/2005/8/layout/radial6"/>
    <dgm:cxn modelId="{35B7E142-951B-1C4C-8BE8-CD16682A3F12}" srcId="{64BFCB8D-E4AC-784B-95DA-1EE7F08D8C48}" destId="{3C285DC9-E4A0-554B-89C4-373B2B380B22}" srcOrd="2" destOrd="0" parTransId="{247504B0-E32B-4F42-8537-9D433845D3D5}" sibTransId="{15C49958-B6E3-A64F-99FE-CF241005D381}"/>
    <dgm:cxn modelId="{03842245-1417-D84F-88D6-B17F1D00FC44}" type="presOf" srcId="{64BFCB8D-E4AC-784B-95DA-1EE7F08D8C48}" destId="{3D3A07B8-F12C-F84D-B444-41DAC29639FF}" srcOrd="0" destOrd="0" presId="urn:microsoft.com/office/officeart/2005/8/layout/radial6"/>
    <dgm:cxn modelId="{CE2CBE4C-D4A8-4040-B3A0-FAB0A36FAD8F}" type="presOf" srcId="{22BFC7E8-529F-BD46-8DFA-33054DAADBFB}" destId="{E856F5B0-364C-334E-8A07-F493A5E34B7D}" srcOrd="0" destOrd="0" presId="urn:microsoft.com/office/officeart/2005/8/layout/radial6"/>
    <dgm:cxn modelId="{7C40DD5B-D905-5D4A-837B-8B66381FB7AB}" type="presOf" srcId="{EA706173-1C45-FC4D-98B7-38A3010A23BC}" destId="{1884CD51-3078-C748-A1CD-8C86ED9AD9C9}" srcOrd="0" destOrd="0" presId="urn:microsoft.com/office/officeart/2005/8/layout/radial6"/>
    <dgm:cxn modelId="{BBFBE25F-D6F8-A249-B674-BD440D6A53C0}" type="presOf" srcId="{3C0B1123-06A9-CF4C-865D-AC30A0B462BF}" destId="{53E6F418-0C40-9841-A54D-560F1FBCE03A}" srcOrd="0" destOrd="0" presId="urn:microsoft.com/office/officeart/2005/8/layout/radial6"/>
    <dgm:cxn modelId="{4879C666-EE5F-E445-9A63-4BEEA74488AE}" type="presOf" srcId="{3C285DC9-E4A0-554B-89C4-373B2B380B22}" destId="{29B1F418-7CCE-A042-B803-8119B24D0BD2}" srcOrd="0" destOrd="0" presId="urn:microsoft.com/office/officeart/2005/8/layout/radial6"/>
    <dgm:cxn modelId="{FC07226F-40E9-F24C-9E80-A2FAC125C1A8}" srcId="{64BFCB8D-E4AC-784B-95DA-1EE7F08D8C48}" destId="{47EF65D8-04BC-EB42-A866-E69E1D404FC2}" srcOrd="4" destOrd="0" parTransId="{18932C33-1AE2-1F4E-9E1D-28B9A799E240}" sibTransId="{F1B826D5-2762-0D4E-8C87-930359E40E8D}"/>
    <dgm:cxn modelId="{EEB0F770-84CB-0A4D-B142-A09A59C755E8}" type="presOf" srcId="{2A569CD5-BF45-E047-B3C7-4837C231A006}" destId="{72BE14B4-7D05-1A4D-89F0-00C19FBFF267}" srcOrd="0" destOrd="0" presId="urn:microsoft.com/office/officeart/2005/8/layout/radial6"/>
    <dgm:cxn modelId="{AF780D72-B407-A442-A8CA-CD6FC0EEF727}" type="presOf" srcId="{7203D741-4A2F-A644-8E78-3B586DDE6577}" destId="{B6A82A36-4CF5-104C-A2AD-F3136454F038}" srcOrd="0" destOrd="0" presId="urn:microsoft.com/office/officeart/2005/8/layout/radial6"/>
    <dgm:cxn modelId="{F5A10C7D-81AE-BA4F-9732-F9F358C3197E}" type="presOf" srcId="{0498D474-EF2C-8D48-836A-701822EEBE4A}" destId="{2D2B88C4-3459-F747-A1D7-99BCD44687A9}" srcOrd="0" destOrd="0" presId="urn:microsoft.com/office/officeart/2005/8/layout/radial6"/>
    <dgm:cxn modelId="{476B397D-93F2-CB42-A62B-B31A5D780D64}" type="presOf" srcId="{30C52623-664B-904C-8C5D-6F6817F9A425}" destId="{6FA2EFE9-F629-5744-AC43-FA85C50E8166}" srcOrd="0" destOrd="0" presId="urn:microsoft.com/office/officeart/2005/8/layout/radial6"/>
    <dgm:cxn modelId="{F6569D85-46FA-DF4F-B888-D1888F8EED8C}" type="presOf" srcId="{3D9043CD-16EE-8841-A734-AB3BBB83749D}" destId="{8629DCAC-B172-714E-979E-737A3C0A4E93}" srcOrd="0" destOrd="0" presId="urn:microsoft.com/office/officeart/2005/8/layout/radial6"/>
    <dgm:cxn modelId="{47EA129A-EFDE-7545-B126-49FA46873966}" type="presOf" srcId="{8BD2FA4F-8CF2-B54B-8FAA-9E1AE6D38082}" destId="{41E5B5FC-45C6-A64E-8C1D-D3A1326C5A43}" srcOrd="0" destOrd="0" presId="urn:microsoft.com/office/officeart/2005/8/layout/radial6"/>
    <dgm:cxn modelId="{20DFF99B-7EEE-7942-9C39-0E1C26BFC3DD}" srcId="{64BFCB8D-E4AC-784B-95DA-1EE7F08D8C48}" destId="{D8F689E4-D48B-0A40-9692-4879B65C85CF}" srcOrd="7" destOrd="0" parTransId="{706AE184-E7C7-844E-9537-2D87BFD42955}" sibTransId="{EA706173-1C45-FC4D-98B7-38A3010A23BC}"/>
    <dgm:cxn modelId="{3682D5B0-51E4-DE43-BB1D-2C2E539BEC6D}" type="presOf" srcId="{115D2BA3-107E-7F41-946E-0D14E6C19514}" destId="{019B48A2-1124-F34D-9FEA-CCA8083DEC81}" srcOrd="0" destOrd="0" presId="urn:microsoft.com/office/officeart/2005/8/layout/radial6"/>
    <dgm:cxn modelId="{9E9924B3-0B90-C64A-8DCB-3EF45A448739}" srcId="{64BFCB8D-E4AC-784B-95DA-1EE7F08D8C48}" destId="{8BD2FA4F-8CF2-B54B-8FAA-9E1AE6D38082}" srcOrd="6" destOrd="0" parTransId="{EC6B3E61-721A-DF4B-B793-9323515F0A34}" sibTransId="{115D2BA3-107E-7F41-946E-0D14E6C19514}"/>
    <dgm:cxn modelId="{B3F06CDB-2946-8E45-86D6-AA34BF62744F}" srcId="{6DC512AA-60C6-9B4A-BF26-1BEC031E9D64}" destId="{64BFCB8D-E4AC-784B-95DA-1EE7F08D8C48}" srcOrd="0" destOrd="0" parTransId="{DC89E351-8924-2E4A-80A7-08793B09DB47}" sibTransId="{12405E20-425D-8D4C-B4CD-F737C9CEBCE4}"/>
    <dgm:cxn modelId="{3B459ADE-4F8A-0A47-8E19-91AE4067E546}" srcId="{64BFCB8D-E4AC-784B-95DA-1EE7F08D8C48}" destId="{3C0B1123-06A9-CF4C-865D-AC30A0B462BF}" srcOrd="1" destOrd="0" parTransId="{5BA3B68C-AE68-BD4C-9480-7A6E7A898307}" sibTransId="{0498D474-EF2C-8D48-836A-701822EEBE4A}"/>
    <dgm:cxn modelId="{8CC567F6-34C9-3C4C-85DA-6868D844C314}" srcId="{64BFCB8D-E4AC-784B-95DA-1EE7F08D8C48}" destId="{3E6F6BAB-19ED-4A4A-866D-0F59F1AB374B}" srcOrd="3" destOrd="0" parTransId="{8D531A79-9CE0-6F41-81DD-EEA2F41F730E}" sibTransId="{3D9043CD-16EE-8841-A734-AB3BBB83749D}"/>
    <dgm:cxn modelId="{A78472CF-88BE-424A-8C91-D63A31E66591}" type="presParOf" srcId="{5346FCAB-7FF9-0F4A-9F45-559BBE86AFB5}" destId="{3D3A07B8-F12C-F84D-B444-41DAC29639FF}" srcOrd="0" destOrd="0" presId="urn:microsoft.com/office/officeart/2005/8/layout/radial6"/>
    <dgm:cxn modelId="{C1D5F29B-714B-5A42-9C30-18794C1E2C79}" type="presParOf" srcId="{5346FCAB-7FF9-0F4A-9F45-559BBE86AFB5}" destId="{72BE14B4-7D05-1A4D-89F0-00C19FBFF267}" srcOrd="1" destOrd="0" presId="urn:microsoft.com/office/officeart/2005/8/layout/radial6"/>
    <dgm:cxn modelId="{BF368670-D13B-B347-8873-F9B2AC31F4B4}" type="presParOf" srcId="{5346FCAB-7FF9-0F4A-9F45-559BBE86AFB5}" destId="{DCEBB83B-E193-1640-8D1C-CACC26617CA1}" srcOrd="2" destOrd="0" presId="urn:microsoft.com/office/officeart/2005/8/layout/radial6"/>
    <dgm:cxn modelId="{00C6A712-DA29-1A40-BAEA-0A7907B5DAD0}" type="presParOf" srcId="{5346FCAB-7FF9-0F4A-9F45-559BBE86AFB5}" destId="{6FA2EFE9-F629-5744-AC43-FA85C50E8166}" srcOrd="3" destOrd="0" presId="urn:microsoft.com/office/officeart/2005/8/layout/radial6"/>
    <dgm:cxn modelId="{C5CF162B-DE67-4F4F-9E58-F05CDA0F6E49}" type="presParOf" srcId="{5346FCAB-7FF9-0F4A-9F45-559BBE86AFB5}" destId="{53E6F418-0C40-9841-A54D-560F1FBCE03A}" srcOrd="4" destOrd="0" presId="urn:microsoft.com/office/officeart/2005/8/layout/radial6"/>
    <dgm:cxn modelId="{CB8C271C-9006-FB42-9895-E1D59FF6AC5C}" type="presParOf" srcId="{5346FCAB-7FF9-0F4A-9F45-559BBE86AFB5}" destId="{1A63E6C3-DE89-FD40-974E-32C48DC41B7D}" srcOrd="5" destOrd="0" presId="urn:microsoft.com/office/officeart/2005/8/layout/radial6"/>
    <dgm:cxn modelId="{919EC4B0-C884-A041-BE55-A93B6C22BE1B}" type="presParOf" srcId="{5346FCAB-7FF9-0F4A-9F45-559BBE86AFB5}" destId="{2D2B88C4-3459-F747-A1D7-99BCD44687A9}" srcOrd="6" destOrd="0" presId="urn:microsoft.com/office/officeart/2005/8/layout/radial6"/>
    <dgm:cxn modelId="{63B57FC6-B9A7-2743-BA86-1602A981055F}" type="presParOf" srcId="{5346FCAB-7FF9-0F4A-9F45-559BBE86AFB5}" destId="{29B1F418-7CCE-A042-B803-8119B24D0BD2}" srcOrd="7" destOrd="0" presId="urn:microsoft.com/office/officeart/2005/8/layout/radial6"/>
    <dgm:cxn modelId="{8257CE2D-D6E5-2A4E-88A3-FF3426A3554F}" type="presParOf" srcId="{5346FCAB-7FF9-0F4A-9F45-559BBE86AFB5}" destId="{DA414F3A-073D-6D44-A3B7-0A453FE21EEF}" srcOrd="8" destOrd="0" presId="urn:microsoft.com/office/officeart/2005/8/layout/radial6"/>
    <dgm:cxn modelId="{DA3B3B7D-6F6D-DE42-813A-BF45DBD3AC8C}" type="presParOf" srcId="{5346FCAB-7FF9-0F4A-9F45-559BBE86AFB5}" destId="{AF43F9A2-EE2F-6B4A-8705-CC863CC45D63}" srcOrd="9" destOrd="0" presId="urn:microsoft.com/office/officeart/2005/8/layout/radial6"/>
    <dgm:cxn modelId="{27805904-7F6C-DA45-B64D-219C286D0267}" type="presParOf" srcId="{5346FCAB-7FF9-0F4A-9F45-559BBE86AFB5}" destId="{A43304DE-B96A-5C42-9C58-A67573D57F48}" srcOrd="10" destOrd="0" presId="urn:microsoft.com/office/officeart/2005/8/layout/radial6"/>
    <dgm:cxn modelId="{642C4568-89E5-794C-B40F-336D7E58886B}" type="presParOf" srcId="{5346FCAB-7FF9-0F4A-9F45-559BBE86AFB5}" destId="{A36AC5A2-267D-9D4A-BA38-78A6967B6F35}" srcOrd="11" destOrd="0" presId="urn:microsoft.com/office/officeart/2005/8/layout/radial6"/>
    <dgm:cxn modelId="{DD532C2F-CC0F-B84F-8CA2-E9A0C6D7471D}" type="presParOf" srcId="{5346FCAB-7FF9-0F4A-9F45-559BBE86AFB5}" destId="{8629DCAC-B172-714E-979E-737A3C0A4E93}" srcOrd="12" destOrd="0" presId="urn:microsoft.com/office/officeart/2005/8/layout/radial6"/>
    <dgm:cxn modelId="{B952FDCF-99F5-2F49-90A8-13B958FB0587}" type="presParOf" srcId="{5346FCAB-7FF9-0F4A-9F45-559BBE86AFB5}" destId="{3529669E-2AB1-6149-B889-02BF69621500}" srcOrd="13" destOrd="0" presId="urn:microsoft.com/office/officeart/2005/8/layout/radial6"/>
    <dgm:cxn modelId="{F3306D80-CF19-5946-8CD9-00D099A5FAEF}" type="presParOf" srcId="{5346FCAB-7FF9-0F4A-9F45-559BBE86AFB5}" destId="{3A9A9D52-8A63-7142-B209-674219A8A23B}" srcOrd="14" destOrd="0" presId="urn:microsoft.com/office/officeart/2005/8/layout/radial6"/>
    <dgm:cxn modelId="{BB3C76A7-1186-4646-A67D-AE80356B0BA3}" type="presParOf" srcId="{5346FCAB-7FF9-0F4A-9F45-559BBE86AFB5}" destId="{5B5693C7-6375-4744-A1B8-683DBEA4CEA2}" srcOrd="15" destOrd="0" presId="urn:microsoft.com/office/officeart/2005/8/layout/radial6"/>
    <dgm:cxn modelId="{734F8CEB-5A01-FB49-A7B6-54B9F47771E6}" type="presParOf" srcId="{5346FCAB-7FF9-0F4A-9F45-559BBE86AFB5}" destId="{E856F5B0-364C-334E-8A07-F493A5E34B7D}" srcOrd="16" destOrd="0" presId="urn:microsoft.com/office/officeart/2005/8/layout/radial6"/>
    <dgm:cxn modelId="{50204FF6-B14A-914B-8BE0-085A8189D973}" type="presParOf" srcId="{5346FCAB-7FF9-0F4A-9F45-559BBE86AFB5}" destId="{9C8DE7C1-2ACC-3941-BC36-C37F7917D3FF}" srcOrd="17" destOrd="0" presId="urn:microsoft.com/office/officeart/2005/8/layout/radial6"/>
    <dgm:cxn modelId="{0B3573E1-B12D-C64C-B137-2C7D5215F191}" type="presParOf" srcId="{5346FCAB-7FF9-0F4A-9F45-559BBE86AFB5}" destId="{B6A82A36-4CF5-104C-A2AD-F3136454F038}" srcOrd="18" destOrd="0" presId="urn:microsoft.com/office/officeart/2005/8/layout/radial6"/>
    <dgm:cxn modelId="{FAADDD0F-318C-FB42-B54E-20263935FC43}" type="presParOf" srcId="{5346FCAB-7FF9-0F4A-9F45-559BBE86AFB5}" destId="{41E5B5FC-45C6-A64E-8C1D-D3A1326C5A43}" srcOrd="19" destOrd="0" presId="urn:microsoft.com/office/officeart/2005/8/layout/radial6"/>
    <dgm:cxn modelId="{1C221586-4804-B14D-85BD-CA6F93A6CC53}" type="presParOf" srcId="{5346FCAB-7FF9-0F4A-9F45-559BBE86AFB5}" destId="{1FBAEAB2-4852-4241-BF13-26229288CFD3}" srcOrd="20" destOrd="0" presId="urn:microsoft.com/office/officeart/2005/8/layout/radial6"/>
    <dgm:cxn modelId="{66F598D7-C8BB-434E-8E7F-23BE5CACDDD8}" type="presParOf" srcId="{5346FCAB-7FF9-0F4A-9F45-559BBE86AFB5}" destId="{019B48A2-1124-F34D-9FEA-CCA8083DEC81}" srcOrd="21" destOrd="0" presId="urn:microsoft.com/office/officeart/2005/8/layout/radial6"/>
    <dgm:cxn modelId="{12DC67F8-C8E5-8244-AAEF-7F95E2A653CC}" type="presParOf" srcId="{5346FCAB-7FF9-0F4A-9F45-559BBE86AFB5}" destId="{A705F1D5-B401-9842-B0A2-32D0A68FC407}" srcOrd="22" destOrd="0" presId="urn:microsoft.com/office/officeart/2005/8/layout/radial6"/>
    <dgm:cxn modelId="{3FDB987D-D56E-6948-93EF-A7FEB54704C1}" type="presParOf" srcId="{5346FCAB-7FF9-0F4A-9F45-559BBE86AFB5}" destId="{3EF0DF61-4024-1B4D-98E4-2D6E65D8EAFD}" srcOrd="23" destOrd="0" presId="urn:microsoft.com/office/officeart/2005/8/layout/radial6"/>
    <dgm:cxn modelId="{705B693B-067F-9241-9171-BB394A333DF5}" type="presParOf" srcId="{5346FCAB-7FF9-0F4A-9F45-559BBE86AFB5}" destId="{1884CD51-3078-C748-A1CD-8C86ED9AD9C9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5A7A9-A429-E94B-B479-E0B2B26BFF4D}">
      <dsp:nvSpPr>
        <dsp:cNvPr id="0" name=""/>
        <dsp:cNvSpPr/>
      </dsp:nvSpPr>
      <dsp:spPr>
        <a:xfrm rot="1758552">
          <a:off x="2550978" y="3514594"/>
          <a:ext cx="963021" cy="68027"/>
        </a:xfrm>
        <a:custGeom>
          <a:avLst/>
          <a:gdLst/>
          <a:ahLst/>
          <a:cxnLst/>
          <a:rect l="0" t="0" r="0" b="0"/>
          <a:pathLst>
            <a:path>
              <a:moveTo>
                <a:pt x="0" y="34013"/>
              </a:moveTo>
              <a:lnTo>
                <a:pt x="963021" y="340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61A09-4407-2F47-85A6-1CFFC2079886}">
      <dsp:nvSpPr>
        <dsp:cNvPr id="0" name=""/>
        <dsp:cNvSpPr/>
      </dsp:nvSpPr>
      <dsp:spPr>
        <a:xfrm rot="19841448">
          <a:off x="2550978" y="1836045"/>
          <a:ext cx="963021" cy="68027"/>
        </a:xfrm>
        <a:custGeom>
          <a:avLst/>
          <a:gdLst/>
          <a:ahLst/>
          <a:cxnLst/>
          <a:rect l="0" t="0" r="0" b="0"/>
          <a:pathLst>
            <a:path>
              <a:moveTo>
                <a:pt x="0" y="34013"/>
              </a:moveTo>
              <a:lnTo>
                <a:pt x="963021" y="340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92432-7195-FF4B-90EF-3CE4280B25C4}">
      <dsp:nvSpPr>
        <dsp:cNvPr id="0" name=""/>
        <dsp:cNvSpPr/>
      </dsp:nvSpPr>
      <dsp:spPr>
        <a:xfrm>
          <a:off x="1576" y="1173427"/>
          <a:ext cx="3071812" cy="3071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E8F7B-3BF0-3444-82BE-9CA689D4DE60}">
      <dsp:nvSpPr>
        <dsp:cNvPr id="0" name=""/>
        <dsp:cNvSpPr/>
      </dsp:nvSpPr>
      <dsp:spPr>
        <a:xfrm>
          <a:off x="3334396" y="261688"/>
          <a:ext cx="1843087" cy="18430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For Profit</a:t>
          </a:r>
        </a:p>
      </dsp:txBody>
      <dsp:txXfrm>
        <a:off x="3604310" y="531602"/>
        <a:ext cx="1303259" cy="1303259"/>
      </dsp:txXfrm>
    </dsp:sp>
    <dsp:sp modelId="{73EDA53B-5AD1-CD46-B755-E1B9FA5FE286}">
      <dsp:nvSpPr>
        <dsp:cNvPr id="0" name=""/>
        <dsp:cNvSpPr/>
      </dsp:nvSpPr>
      <dsp:spPr>
        <a:xfrm>
          <a:off x="5361792" y="261688"/>
          <a:ext cx="2764631" cy="1843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800" kern="1200" dirty="0"/>
            <a:t>Business enterprises</a:t>
          </a:r>
        </a:p>
      </dsp:txBody>
      <dsp:txXfrm>
        <a:off x="5361792" y="261688"/>
        <a:ext cx="2764631" cy="1843087"/>
      </dsp:txXfrm>
    </dsp:sp>
    <dsp:sp modelId="{0CD8C402-0210-8543-8202-9C8BE61704DB}">
      <dsp:nvSpPr>
        <dsp:cNvPr id="0" name=""/>
        <dsp:cNvSpPr/>
      </dsp:nvSpPr>
      <dsp:spPr>
        <a:xfrm>
          <a:off x="3334396" y="3313890"/>
          <a:ext cx="1843087" cy="18430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Not-for-Profit</a:t>
          </a:r>
        </a:p>
      </dsp:txBody>
      <dsp:txXfrm>
        <a:off x="3604310" y="3583804"/>
        <a:ext cx="1303259" cy="1303259"/>
      </dsp:txXfrm>
    </dsp:sp>
    <dsp:sp modelId="{833E3230-5C4D-5E43-B961-8643299AC4AD}">
      <dsp:nvSpPr>
        <dsp:cNvPr id="0" name=""/>
        <dsp:cNvSpPr/>
      </dsp:nvSpPr>
      <dsp:spPr>
        <a:xfrm>
          <a:off x="5361792" y="3313890"/>
          <a:ext cx="2764631" cy="1843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800" kern="1200" dirty="0"/>
            <a:t>Social enterprises</a:t>
          </a:r>
        </a:p>
      </dsp:txBody>
      <dsp:txXfrm>
        <a:off x="5361792" y="3313890"/>
        <a:ext cx="2764631" cy="1843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4CD51-3078-C748-A1CD-8C86ED9AD9C9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13500000"/>
            <a:gd name="adj2" fmla="val 16200000"/>
            <a:gd name="adj3" fmla="val 342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B48A2-1124-F34D-9FEA-CCA8083DEC81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10800000"/>
            <a:gd name="adj2" fmla="val 13500000"/>
            <a:gd name="adj3" fmla="val 342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A82A36-4CF5-104C-A2AD-F3136454F038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8100000"/>
            <a:gd name="adj2" fmla="val 10800000"/>
            <a:gd name="adj3" fmla="val 342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693C7-6375-4744-A1B8-683DBEA4CEA2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5400000"/>
            <a:gd name="adj2" fmla="val 8100000"/>
            <a:gd name="adj3" fmla="val 3428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9DCAC-B172-714E-979E-737A3C0A4E93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2700000"/>
            <a:gd name="adj2" fmla="val 5400000"/>
            <a:gd name="adj3" fmla="val 342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3F9A2-EE2F-6B4A-8705-CC863CC45D63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0"/>
            <a:gd name="adj2" fmla="val 2700000"/>
            <a:gd name="adj3" fmla="val 342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B88C4-3459-F747-A1D7-99BCD44687A9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18900000"/>
            <a:gd name="adj2" fmla="val 0"/>
            <a:gd name="adj3" fmla="val 342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2EFE9-F629-5744-AC43-FA85C50E8166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16200000"/>
            <a:gd name="adj2" fmla="val 18900000"/>
            <a:gd name="adj3" fmla="val 342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A07B8-F12C-F84D-B444-41DAC29639FF}">
      <dsp:nvSpPr>
        <dsp:cNvPr id="0" name=""/>
        <dsp:cNvSpPr/>
      </dsp:nvSpPr>
      <dsp:spPr>
        <a:xfrm>
          <a:off x="3236001" y="1917334"/>
          <a:ext cx="1655996" cy="15839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Governance Principles</a:t>
          </a:r>
        </a:p>
      </dsp:txBody>
      <dsp:txXfrm>
        <a:off x="3478516" y="2149305"/>
        <a:ext cx="1170966" cy="1120056"/>
      </dsp:txXfrm>
    </dsp:sp>
    <dsp:sp modelId="{72BE14B4-7D05-1A4D-89F0-00C19FBFF267}">
      <dsp:nvSpPr>
        <dsp:cNvPr id="0" name=""/>
        <dsp:cNvSpPr/>
      </dsp:nvSpPr>
      <dsp:spPr>
        <a:xfrm>
          <a:off x="3235997" y="-262241"/>
          <a:ext cx="1656004" cy="15839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002060"/>
              </a:solidFill>
            </a:rPr>
            <a:t>Purpose &amp; Strategy</a:t>
          </a:r>
        </a:p>
      </dsp:txBody>
      <dsp:txXfrm>
        <a:off x="3478513" y="-30270"/>
        <a:ext cx="1170972" cy="1120053"/>
      </dsp:txXfrm>
    </dsp:sp>
    <dsp:sp modelId="{53E6F418-0C40-9841-A54D-560F1FBCE03A}">
      <dsp:nvSpPr>
        <dsp:cNvPr id="0" name=""/>
        <dsp:cNvSpPr/>
      </dsp:nvSpPr>
      <dsp:spPr>
        <a:xfrm>
          <a:off x="4777191" y="376141"/>
          <a:ext cx="1656004" cy="15839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002060"/>
              </a:solidFill>
            </a:rPr>
            <a:t>Roles &amp; Responsibility</a:t>
          </a:r>
        </a:p>
      </dsp:txBody>
      <dsp:txXfrm>
        <a:off x="5019707" y="608112"/>
        <a:ext cx="1170972" cy="1120053"/>
      </dsp:txXfrm>
    </dsp:sp>
    <dsp:sp modelId="{29B1F418-7CCE-A042-B803-8119B24D0BD2}">
      <dsp:nvSpPr>
        <dsp:cNvPr id="0" name=""/>
        <dsp:cNvSpPr/>
      </dsp:nvSpPr>
      <dsp:spPr>
        <a:xfrm>
          <a:off x="5415575" y="1917335"/>
          <a:ext cx="1656004" cy="15839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002060"/>
              </a:solidFill>
            </a:rPr>
            <a:t>Board composition</a:t>
          </a:r>
        </a:p>
      </dsp:txBody>
      <dsp:txXfrm>
        <a:off x="5658091" y="2149306"/>
        <a:ext cx="1170972" cy="1120053"/>
      </dsp:txXfrm>
    </dsp:sp>
    <dsp:sp modelId="{A43304DE-B96A-5C42-9C58-A67573D57F48}">
      <dsp:nvSpPr>
        <dsp:cNvPr id="0" name=""/>
        <dsp:cNvSpPr/>
      </dsp:nvSpPr>
      <dsp:spPr>
        <a:xfrm>
          <a:off x="4777191" y="3458529"/>
          <a:ext cx="1656004" cy="15839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002060"/>
              </a:solidFill>
            </a:rPr>
            <a:t>Board effectiveness</a:t>
          </a:r>
        </a:p>
      </dsp:txBody>
      <dsp:txXfrm>
        <a:off x="5019707" y="3690500"/>
        <a:ext cx="1170972" cy="1120053"/>
      </dsp:txXfrm>
    </dsp:sp>
    <dsp:sp modelId="{3529669E-2AB1-6149-B889-02BF69621500}">
      <dsp:nvSpPr>
        <dsp:cNvPr id="0" name=""/>
        <dsp:cNvSpPr/>
      </dsp:nvSpPr>
      <dsp:spPr>
        <a:xfrm>
          <a:off x="3235997" y="4096913"/>
          <a:ext cx="1656004" cy="15839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002060"/>
              </a:solidFill>
            </a:rPr>
            <a:t>Risk management</a:t>
          </a:r>
        </a:p>
      </dsp:txBody>
      <dsp:txXfrm>
        <a:off x="3478513" y="4328884"/>
        <a:ext cx="1170972" cy="1120053"/>
      </dsp:txXfrm>
    </dsp:sp>
    <dsp:sp modelId="{E856F5B0-364C-334E-8A07-F493A5E34B7D}">
      <dsp:nvSpPr>
        <dsp:cNvPr id="0" name=""/>
        <dsp:cNvSpPr/>
      </dsp:nvSpPr>
      <dsp:spPr>
        <a:xfrm>
          <a:off x="1694803" y="3458529"/>
          <a:ext cx="1656004" cy="15839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002060"/>
              </a:solidFill>
            </a:rPr>
            <a:t>Performance</a:t>
          </a:r>
        </a:p>
      </dsp:txBody>
      <dsp:txXfrm>
        <a:off x="1937319" y="3690500"/>
        <a:ext cx="1170972" cy="1120053"/>
      </dsp:txXfrm>
    </dsp:sp>
    <dsp:sp modelId="{41E5B5FC-45C6-A64E-8C1D-D3A1326C5A43}">
      <dsp:nvSpPr>
        <dsp:cNvPr id="0" name=""/>
        <dsp:cNvSpPr/>
      </dsp:nvSpPr>
      <dsp:spPr>
        <a:xfrm>
          <a:off x="1056420" y="1917335"/>
          <a:ext cx="1656004" cy="15839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002060"/>
              </a:solidFill>
            </a:rPr>
            <a:t>Accountability &amp; Transparency</a:t>
          </a:r>
        </a:p>
      </dsp:txBody>
      <dsp:txXfrm>
        <a:off x="1298936" y="2149306"/>
        <a:ext cx="1170972" cy="1120053"/>
      </dsp:txXfrm>
    </dsp:sp>
    <dsp:sp modelId="{A705F1D5-B401-9842-B0A2-32D0A68FC407}">
      <dsp:nvSpPr>
        <dsp:cNvPr id="0" name=""/>
        <dsp:cNvSpPr/>
      </dsp:nvSpPr>
      <dsp:spPr>
        <a:xfrm>
          <a:off x="1694803" y="376141"/>
          <a:ext cx="1656004" cy="15839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002060"/>
              </a:solidFill>
            </a:rPr>
            <a:t>Stakeholder engagement</a:t>
          </a:r>
        </a:p>
      </dsp:txBody>
      <dsp:txXfrm>
        <a:off x="1937319" y="608112"/>
        <a:ext cx="1170972" cy="1120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i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10/5/21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038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8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7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1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7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028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0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4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4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3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93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10/5/21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91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6" r:id="rId6"/>
    <p:sldLayoutId id="2147483861" r:id="rId7"/>
    <p:sldLayoutId id="2147483862" r:id="rId8"/>
    <p:sldLayoutId id="2147483863" r:id="rId9"/>
    <p:sldLayoutId id="2147483865" r:id="rId10"/>
    <p:sldLayoutId id="21474838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0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72411438-92A5-42B0-9C54-EA4FB32AC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 useBgFill="1">
        <p:nvSpPr>
          <p:cNvPr id="8" name="Rectangle 11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352AC0-5C39-7E4A-BFCC-454950421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7532" y="1063255"/>
            <a:ext cx="5312254" cy="18067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 i="0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Governance</a:t>
            </a:r>
          </a:p>
        </p:txBody>
      </p:sp>
      <p:pic>
        <p:nvPicPr>
          <p:cNvPr id="2" name="Picture 1" descr="White and one yellow paper aeroplane on a blackboard">
            <a:extLst>
              <a:ext uri="{FF2B5EF4-FFF2-40B4-BE49-F238E27FC236}">
                <a16:creationId xmlns:a16="http://schemas.microsoft.com/office/drawing/2014/main" id="{57C692D8-1FAE-405C-8AFC-9628F9DB8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18" r="15822" b="-1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4">
            <a:extLst>
              <a:ext uri="{FF2B5EF4-FFF2-40B4-BE49-F238E27FC236}">
                <a16:creationId xmlns:a16="http://schemas.microsoft.com/office/drawing/2014/main" id="{D0FF3F0A-3195-4D4A-96ED-370E8BEC4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7532" y="3309582"/>
            <a:ext cx="5312254" cy="2485157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>
              <a:lnSpc>
                <a:spcPct val="110000"/>
              </a:lnSpc>
            </a:pPr>
            <a:r>
              <a:rPr lang="en-US" dirty="0"/>
              <a:t>FPA-SKPA </a:t>
            </a:r>
            <a:r>
              <a:rPr lang="en-GB" dirty="0"/>
              <a:t>Programme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GMME- Gov. 1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Lasantha Wickremesooriya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Consultant Strategist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6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2</a:t>
            </a: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Roles and responsibilities</a:t>
            </a:r>
          </a:p>
          <a:p>
            <a:r>
              <a:rPr lang="en-GB" dirty="0">
                <a:solidFill>
                  <a:srgbClr val="002060"/>
                </a:solidFill>
              </a:rPr>
              <a:t>There is clarity about the roles, responsibilities and relationships of the board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89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3</a:t>
            </a: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Board composition</a:t>
            </a:r>
          </a:p>
          <a:p>
            <a:r>
              <a:rPr lang="en-GB" dirty="0">
                <a:solidFill>
                  <a:srgbClr val="002060"/>
                </a:solidFill>
              </a:rPr>
              <a:t>The board’s structure and composition enable it to fulfil its role effectively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05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4</a:t>
            </a: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Board effectiveness</a:t>
            </a:r>
          </a:p>
          <a:p>
            <a:r>
              <a:rPr lang="en-GB" dirty="0">
                <a:solidFill>
                  <a:srgbClr val="002060"/>
                </a:solidFill>
              </a:rPr>
              <a:t>The board is run effectively and its performance is periodically evaluated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58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5</a:t>
            </a: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Risk management</a:t>
            </a:r>
          </a:p>
          <a:p>
            <a:r>
              <a:rPr lang="en-GB" dirty="0">
                <a:solidFill>
                  <a:srgbClr val="002060"/>
                </a:solidFill>
              </a:rPr>
              <a:t>Board decision making is informed by an understanding of risk and how it is managed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60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6</a:t>
            </a: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Performance</a:t>
            </a:r>
          </a:p>
          <a:p>
            <a:r>
              <a:rPr lang="en-GB" dirty="0">
                <a:solidFill>
                  <a:srgbClr val="002060"/>
                </a:solidFill>
              </a:rPr>
              <a:t>The organisation uses its resources appropriately and evaluates its performance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74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7</a:t>
            </a: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Accountability and transparency</a:t>
            </a:r>
          </a:p>
          <a:p>
            <a:r>
              <a:rPr lang="en-GB" dirty="0">
                <a:solidFill>
                  <a:srgbClr val="002060"/>
                </a:solidFill>
              </a:rPr>
              <a:t>The board demonstrates accountability by providing information to stakeholders about the organisation and its performance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54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8</a:t>
            </a: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Stakeholder engagement</a:t>
            </a:r>
          </a:p>
          <a:p>
            <a:r>
              <a:rPr lang="en-GB" dirty="0">
                <a:solidFill>
                  <a:srgbClr val="002060"/>
                </a:solidFill>
              </a:rPr>
              <a:t>There is meaningful engagement of stakeholders and their interests are understood and considered by the board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6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BB9AF1-CE92-475C-A47B-5FC32922B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0"/>
            <a:ext cx="12191999" cy="6858000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0"/>
                </a:srgbClr>
              </a:gs>
              <a:gs pos="30000">
                <a:srgbClr val="000000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1E42A3-743C-4C15-9DA8-93AA9AEBF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143293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57894B4-5C68-F146-8C0F-06CC89757C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302908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87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E4CA7E1-3793-294A-B0F0-8F7476B6BF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917859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B5C6673B-0C35-694E-A33B-9D40864A564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32000" y="3066290"/>
            <a:ext cx="3260034" cy="725418"/>
          </a:xfrm>
        </p:spPr>
        <p:txBody>
          <a:bodyPr>
            <a:normAutofit/>
          </a:bodyPr>
          <a:lstStyle/>
          <a:p>
            <a:r>
              <a:rPr lang="en-GB" sz="4000" i="0" dirty="0"/>
              <a:t>Organisations</a:t>
            </a:r>
          </a:p>
        </p:txBody>
      </p:sp>
    </p:spTree>
    <p:extLst>
      <p:ext uri="{BB962C8B-B14F-4D97-AF65-F5344CB8AC3E}">
        <p14:creationId xmlns:p14="http://schemas.microsoft.com/office/powerpoint/2010/main" val="303689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50FCBF-4B2D-1347-A7C9-49F28705E8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sz="2800" dirty="0"/>
              <a:t>Not-for-Profit</a:t>
            </a:r>
          </a:p>
          <a:p>
            <a:pPr marL="462600" lvl="5"/>
            <a:r>
              <a:rPr lang="en-GB" sz="2200" dirty="0">
                <a:solidFill>
                  <a:schemeClr val="accent3">
                    <a:lumMod val="75000"/>
                  </a:schemeClr>
                </a:solidFill>
              </a:rPr>
              <a:t>Formed explicitly to benefit the public good</a:t>
            </a:r>
          </a:p>
          <a:p>
            <a:pPr marL="462600" lvl="5"/>
            <a:r>
              <a:rPr lang="en-GB" sz="2200" dirty="0">
                <a:solidFill>
                  <a:schemeClr val="accent3">
                    <a:lumMod val="75000"/>
                  </a:schemeClr>
                </a:solidFill>
              </a:rPr>
              <a:t>Funds raised from members, donors</a:t>
            </a:r>
          </a:p>
          <a:p>
            <a:pPr marL="462600" lvl="5"/>
            <a:r>
              <a:rPr lang="en-GB" sz="2200" dirty="0">
                <a:solidFill>
                  <a:schemeClr val="accent3">
                    <a:lumMod val="75000"/>
                  </a:schemeClr>
                </a:solidFill>
              </a:rPr>
              <a:t>Profits earned are to be used for the sole purpose of the organisations social objectives</a:t>
            </a:r>
          </a:p>
          <a:p>
            <a:pPr marL="462600" lvl="5"/>
            <a:r>
              <a:rPr lang="en-GB" sz="2200" dirty="0">
                <a:solidFill>
                  <a:schemeClr val="accent3">
                    <a:lumMod val="75000"/>
                  </a:schemeClr>
                </a:solidFill>
              </a:rPr>
              <a:t>Governed by different legal entities</a:t>
            </a:r>
          </a:p>
          <a:p>
            <a:pPr lvl="4"/>
            <a:endParaRPr lang="en-GB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A109B-19EA-B643-9931-8C49E9593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2999233"/>
            <a:ext cx="6245351" cy="3256424"/>
          </a:xfrm>
        </p:spPr>
        <p:txBody>
          <a:bodyPr>
            <a:normAutofit/>
          </a:bodyPr>
          <a:lstStyle/>
          <a:p>
            <a:r>
              <a:rPr lang="en-GB" sz="2800" dirty="0"/>
              <a:t>For profit</a:t>
            </a:r>
          </a:p>
          <a:p>
            <a:pPr marL="460800" lvl="5"/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Established for the sole purpose of making a return on investment</a:t>
            </a:r>
          </a:p>
          <a:p>
            <a:pPr marL="460800" lvl="5"/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Funds raised as shares or borrowings</a:t>
            </a:r>
          </a:p>
          <a:p>
            <a:pPr marL="460800" lvl="5"/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Profits are distributed to shareholders as dividends</a:t>
            </a:r>
          </a:p>
          <a:p>
            <a:pPr marL="460800" lvl="5"/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Governed by the Companies act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4BA589-0CF8-AB43-AE5D-81837BA5B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0" dirty="0"/>
              <a:t>Differences</a:t>
            </a:r>
          </a:p>
        </p:txBody>
      </p:sp>
    </p:spTree>
    <p:extLst>
      <p:ext uri="{BB962C8B-B14F-4D97-AF65-F5344CB8AC3E}">
        <p14:creationId xmlns:p14="http://schemas.microsoft.com/office/powerpoint/2010/main" val="180534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7EC7B2-2031-A94E-A735-0E7B7727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Can a N-f-P make profits?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3041CF-B6DD-264B-AF62-C3A7AE343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Yes!</a:t>
            </a:r>
          </a:p>
          <a:p>
            <a:pPr marL="460800" lvl="4"/>
            <a:r>
              <a:rPr lang="en-GB" dirty="0"/>
              <a:t>but any profits earned must be used </a:t>
            </a: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only</a:t>
            </a:r>
            <a:r>
              <a:rPr lang="en-GB" dirty="0"/>
              <a:t> for fulfilling its purposes /mandate</a:t>
            </a:r>
          </a:p>
          <a:p>
            <a:pPr marL="208800" lvl="2"/>
            <a:r>
              <a:rPr lang="en-GB" dirty="0"/>
              <a:t>The organisation is accountable to the public!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5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F31427-9308-8F4B-BA42-59AA05EDD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758952"/>
            <a:ext cx="4082288" cy="4754880"/>
          </a:xfrm>
        </p:spPr>
        <p:txBody>
          <a:bodyPr>
            <a:normAutofit/>
          </a:bodyPr>
          <a:lstStyle/>
          <a:p>
            <a:r>
              <a:rPr lang="en-GB" sz="5400" dirty="0"/>
              <a:t>Governance?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866B47-826A-BD49-A8F3-739AD0F95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Governance encompasses the system by which an organisation is controlled and operates, and the mechanisms by which it, and its people, are held to account. 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Ethics, risk management, compliance and administration are all elements of governance</a:t>
            </a:r>
          </a:p>
          <a:p>
            <a:pPr marL="0" indent="0" algn="r">
              <a:buNone/>
            </a:pPr>
            <a:r>
              <a:rPr lang="en-GB" sz="1400" dirty="0">
                <a:solidFill>
                  <a:schemeClr val="tx1"/>
                </a:solidFill>
              </a:rPr>
              <a:t>Source: Governance Institute of Australia</a:t>
            </a:r>
          </a:p>
        </p:txBody>
      </p:sp>
    </p:spTree>
    <p:extLst>
      <p:ext uri="{BB962C8B-B14F-4D97-AF65-F5344CB8AC3E}">
        <p14:creationId xmlns:p14="http://schemas.microsoft.com/office/powerpoint/2010/main" val="115104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77B4CF-E9F8-5146-91DE-D69EF992C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3" y="1074420"/>
            <a:ext cx="6072246" cy="47091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7200" i="1"/>
              <a:t>Why is Governance important?</a:t>
            </a:r>
            <a:br>
              <a:rPr lang="en-US" sz="7200" i="1"/>
            </a:br>
            <a:endParaRPr lang="en-US" sz="72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CCF1-F933-7348-8DC4-B2D17EDC4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6387" y="1074420"/>
            <a:ext cx="3457605" cy="47091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Owned by a group of members and funded by the public</a:t>
            </a:r>
            <a:br>
              <a:rPr lang="en-US" sz="4000" dirty="0">
                <a:solidFill>
                  <a:schemeClr val="accent3">
                    <a:lumMod val="75000"/>
                  </a:schemeClr>
                </a:solidFill>
              </a:rPr>
            </a:b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E3FEC8-6867-4FFD-9D09-065F2D54A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705855" y="3429000"/>
            <a:ext cx="3657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3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7B4CF-E9F8-5146-91DE-D69EF992C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4800" dirty="0"/>
              <a:t>Why is Governance important?</a:t>
            </a:r>
            <a:br>
              <a:rPr lang="en-GB" sz="4800" dirty="0"/>
            </a:br>
            <a:endParaRPr lang="en-GB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CCF1-F933-7348-8DC4-B2D17EDC4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648" y="758951"/>
            <a:ext cx="6804152" cy="597567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Good governance means complying with the law and legal duties and carrying out the governance role in the best interests of all stakeholders</a:t>
            </a:r>
          </a:p>
          <a:p>
            <a:r>
              <a:rPr lang="en-GB" dirty="0"/>
              <a:t>In additions:</a:t>
            </a:r>
          </a:p>
          <a:p>
            <a:pPr marL="460800" lvl="5"/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Who is on your Board?</a:t>
            </a:r>
          </a:p>
          <a:p>
            <a:pPr marL="460800" lvl="5"/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What skills do they have?</a:t>
            </a:r>
          </a:p>
          <a:p>
            <a:pPr marL="460800" lvl="5"/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How frequently do the Board meet?</a:t>
            </a:r>
          </a:p>
          <a:p>
            <a:pPr marL="460800" lvl="5"/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How meetings are held?</a:t>
            </a:r>
          </a:p>
          <a:p>
            <a:pPr marL="460800" lvl="5"/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How are Board papers prepared?</a:t>
            </a:r>
          </a:p>
          <a:p>
            <a:pPr marL="460800" lvl="5"/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Compliance?</a:t>
            </a:r>
          </a:p>
          <a:p>
            <a:pPr marL="460800" lvl="5"/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Risk management</a:t>
            </a:r>
          </a:p>
          <a:p>
            <a:pPr marL="460800" lvl="5"/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Transparency etc etc etc</a:t>
            </a:r>
            <a:br>
              <a:rPr lang="en-GB" sz="2400" dirty="0">
                <a:solidFill>
                  <a:schemeClr val="accent3">
                    <a:lumMod val="75000"/>
                  </a:schemeClr>
                </a:solidFill>
              </a:rPr>
            </a:b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460800" lvl="5"/>
            <a:endParaRPr lang="en-GB" dirty="0"/>
          </a:p>
          <a:p>
            <a:pPr marL="460800" lvl="5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565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6E9D31-9933-6E46-87E3-24768764C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016" y="788533"/>
            <a:ext cx="9267968" cy="2732687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GB" dirty="0"/>
              <a:t>Governance Principles for Not-for-Profit Organisations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D2A578-C223-9648-B0AF-3F330460F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3620" y="4164697"/>
            <a:ext cx="7604761" cy="1357637"/>
          </a:xfrm>
        </p:spPr>
        <p:txBody>
          <a:bodyPr anchor="t">
            <a:normAutofit/>
          </a:bodyPr>
          <a:lstStyle/>
          <a:p>
            <a:pPr algn="ctr"/>
            <a:r>
              <a:rPr lang="en-GB" dirty="0"/>
              <a:t>A benchmark for Governance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E3FB7FD-3883-4AFF-8349-2E3BBDA714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3842963"/>
            <a:ext cx="7772400" cy="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6">
            <a:extLst>
              <a:ext uri="{FF2B5EF4-FFF2-40B4-BE49-F238E27FC236}">
                <a16:creationId xmlns:a16="http://schemas.microsoft.com/office/drawing/2014/main" id="{B3BE00DD-5F52-49B1-A83B-F2E555AC5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6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1</a:t>
            </a: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Purpose and Strategy</a:t>
            </a:r>
          </a:p>
          <a:p>
            <a:pPr marL="460800" lvl="5"/>
            <a:r>
              <a:rPr lang="en-GB" sz="2800" dirty="0">
                <a:solidFill>
                  <a:srgbClr val="002060"/>
                </a:solidFill>
              </a:rPr>
              <a:t>The organisation has a clear purpose and a strategy which aligns its activities to its purpose</a:t>
            </a: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28338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425</Words>
  <Application>Microsoft Macintosh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Avenir Next LT Pro</vt:lpstr>
      <vt:lpstr>Sitka Banner</vt:lpstr>
      <vt:lpstr>HeadlinesVTI</vt:lpstr>
      <vt:lpstr>Governance</vt:lpstr>
      <vt:lpstr>Organisations</vt:lpstr>
      <vt:lpstr>Differences</vt:lpstr>
      <vt:lpstr>Can a N-f-P make profits?</vt:lpstr>
      <vt:lpstr>Governance?</vt:lpstr>
      <vt:lpstr>Why is Governance important? </vt:lpstr>
      <vt:lpstr>Why is Governance important? </vt:lpstr>
      <vt:lpstr>Governance Principles for Not-for-Profit Organisations</vt:lpstr>
      <vt:lpstr>Principle 1</vt:lpstr>
      <vt:lpstr>Principle 2</vt:lpstr>
      <vt:lpstr>Principle 3</vt:lpstr>
      <vt:lpstr>Principle 4</vt:lpstr>
      <vt:lpstr>Principle 5</vt:lpstr>
      <vt:lpstr>Principle 6</vt:lpstr>
      <vt:lpstr>Principle 7</vt:lpstr>
      <vt:lpstr>Principle 8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</dc:title>
  <dc:creator>Lasantha Wickremesooriya</dc:creator>
  <cp:lastModifiedBy>Lasantha Wickremesooriya</cp:lastModifiedBy>
  <cp:revision>26</cp:revision>
  <dcterms:created xsi:type="dcterms:W3CDTF">2021-10-03T23:53:33Z</dcterms:created>
  <dcterms:modified xsi:type="dcterms:W3CDTF">2021-10-05T03:25:18Z</dcterms:modified>
</cp:coreProperties>
</file>